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533" r:id="rId2"/>
  </p:sldIdLst>
  <p:sldSz cx="11520488" cy="6480175"/>
  <p:notesSz cx="6858000" cy="9144000"/>
  <p:defaultTextStyle>
    <a:defPPr>
      <a:defRPr lang="ko-KR"/>
    </a:defPPr>
    <a:lvl1pPr marL="0" algn="l" defTabSz="749899" rtl="0" eaLnBrk="1" latinLnBrk="1" hangingPunct="1">
      <a:defRPr sz="1476" kern="1200">
        <a:solidFill>
          <a:schemeClr val="tx1"/>
        </a:solidFill>
        <a:latin typeface="+mn-lt"/>
        <a:ea typeface="+mn-ea"/>
        <a:cs typeface="+mn-cs"/>
      </a:defRPr>
    </a:lvl1pPr>
    <a:lvl2pPr marL="374950" algn="l" defTabSz="749899" rtl="0" eaLnBrk="1" latinLnBrk="1" hangingPunct="1">
      <a:defRPr sz="1476" kern="1200">
        <a:solidFill>
          <a:schemeClr val="tx1"/>
        </a:solidFill>
        <a:latin typeface="+mn-lt"/>
        <a:ea typeface="+mn-ea"/>
        <a:cs typeface="+mn-cs"/>
      </a:defRPr>
    </a:lvl2pPr>
    <a:lvl3pPr marL="749899" algn="l" defTabSz="749899" rtl="0" eaLnBrk="1" latinLnBrk="1" hangingPunct="1">
      <a:defRPr sz="1476" kern="1200">
        <a:solidFill>
          <a:schemeClr val="tx1"/>
        </a:solidFill>
        <a:latin typeface="+mn-lt"/>
        <a:ea typeface="+mn-ea"/>
        <a:cs typeface="+mn-cs"/>
      </a:defRPr>
    </a:lvl3pPr>
    <a:lvl4pPr marL="1124849" algn="l" defTabSz="749899" rtl="0" eaLnBrk="1" latinLnBrk="1" hangingPunct="1">
      <a:defRPr sz="1476" kern="1200">
        <a:solidFill>
          <a:schemeClr val="tx1"/>
        </a:solidFill>
        <a:latin typeface="+mn-lt"/>
        <a:ea typeface="+mn-ea"/>
        <a:cs typeface="+mn-cs"/>
      </a:defRPr>
    </a:lvl4pPr>
    <a:lvl5pPr marL="1499799" algn="l" defTabSz="749899" rtl="0" eaLnBrk="1" latinLnBrk="1" hangingPunct="1">
      <a:defRPr sz="1476" kern="1200">
        <a:solidFill>
          <a:schemeClr val="tx1"/>
        </a:solidFill>
        <a:latin typeface="+mn-lt"/>
        <a:ea typeface="+mn-ea"/>
        <a:cs typeface="+mn-cs"/>
      </a:defRPr>
    </a:lvl5pPr>
    <a:lvl6pPr marL="1874749" algn="l" defTabSz="749899" rtl="0" eaLnBrk="1" latinLnBrk="1" hangingPunct="1">
      <a:defRPr sz="1476" kern="1200">
        <a:solidFill>
          <a:schemeClr val="tx1"/>
        </a:solidFill>
        <a:latin typeface="+mn-lt"/>
        <a:ea typeface="+mn-ea"/>
        <a:cs typeface="+mn-cs"/>
      </a:defRPr>
    </a:lvl6pPr>
    <a:lvl7pPr marL="2249698" algn="l" defTabSz="749899" rtl="0" eaLnBrk="1" latinLnBrk="1" hangingPunct="1">
      <a:defRPr sz="1476" kern="1200">
        <a:solidFill>
          <a:schemeClr val="tx1"/>
        </a:solidFill>
        <a:latin typeface="+mn-lt"/>
        <a:ea typeface="+mn-ea"/>
        <a:cs typeface="+mn-cs"/>
      </a:defRPr>
    </a:lvl7pPr>
    <a:lvl8pPr marL="2624648" algn="l" defTabSz="749899" rtl="0" eaLnBrk="1" latinLnBrk="1" hangingPunct="1">
      <a:defRPr sz="1476" kern="1200">
        <a:solidFill>
          <a:schemeClr val="tx1"/>
        </a:solidFill>
        <a:latin typeface="+mn-lt"/>
        <a:ea typeface="+mn-ea"/>
        <a:cs typeface="+mn-cs"/>
      </a:defRPr>
    </a:lvl8pPr>
    <a:lvl9pPr marL="2999598" algn="l" defTabSz="749899" rtl="0" eaLnBrk="1" latinLnBrk="1" hangingPunct="1">
      <a:defRPr sz="147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1" userDrawn="1">
          <p15:clr>
            <a:srgbClr val="A4A3A4"/>
          </p15:clr>
        </p15:guide>
        <p15:guide id="2" pos="36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0" autoAdjust="0"/>
    <p:restoredTop sz="94660"/>
  </p:normalViewPr>
  <p:slideViewPr>
    <p:cSldViewPr snapToGrid="0">
      <p:cViewPr>
        <p:scale>
          <a:sx n="75" d="100"/>
          <a:sy n="75" d="100"/>
        </p:scale>
        <p:origin x="951" y="567"/>
      </p:cViewPr>
      <p:guideLst>
        <p:guide orient="horz" pos="2041"/>
        <p:guide pos="36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레이아웃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6E932A-B696-7C16-AC10-80EC14F27515}"/>
              </a:ext>
            </a:extLst>
          </p:cNvPr>
          <p:cNvSpPr txBox="1"/>
          <p:nvPr userDrawn="1"/>
        </p:nvSpPr>
        <p:spPr>
          <a:xfrm>
            <a:off x="10944225" y="184975"/>
            <a:ext cx="576262" cy="123111"/>
          </a:xfrm>
          <a:prstGeom prst="rect">
            <a:avLst/>
          </a:prstGeom>
        </p:spPr>
        <p:txBody>
          <a:bodyPr wrap="square" lIns="36000" tIns="0" rIns="36000" bIns="0" rtlCol="0" anchor="ctr">
            <a:spAutoFit/>
          </a:bodyPr>
          <a:lstStyle/>
          <a:p>
            <a:pPr algn="ctr"/>
            <a:fld id="{ABC04461-CE01-4AD7-9559-0CA46AAD1D01}" type="slidenum">
              <a:rPr lang="en-US" altLang="ko-KR" sz="800" smtClean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SUIT Light" pitchFamily="2" charset="-127"/>
                <a:ea typeface="SUIT Light" pitchFamily="2" charset="-127"/>
              </a:rPr>
              <a:pPr algn="ctr"/>
              <a:t>‹#›</a:t>
            </a:fld>
            <a:endParaRPr lang="ko-KR" altLang="en-US" sz="800">
              <a:ln>
                <a:solidFill>
                  <a:schemeClr val="tx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SUIT Light" pitchFamily="2" charset="-127"/>
              <a:ea typeface="SUIT Light" pitchFamily="2" charset="-127"/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6378AAD-753A-78D2-681F-D09F05F61577}"/>
              </a:ext>
            </a:extLst>
          </p:cNvPr>
          <p:cNvCxnSpPr>
            <a:cxnSpLocks/>
          </p:cNvCxnSpPr>
          <p:nvPr userDrawn="1"/>
        </p:nvCxnSpPr>
        <p:spPr>
          <a:xfrm>
            <a:off x="10944225" y="201530"/>
            <a:ext cx="0" cy="90000"/>
          </a:xfrm>
          <a:prstGeom prst="line">
            <a:avLst/>
          </a:prstGeom>
          <a:ln w="25400" cap="rnd">
            <a:solidFill>
              <a:schemeClr val="accent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32D3CD1-03C8-7598-0351-1D82C25F216E}"/>
              </a:ext>
            </a:extLst>
          </p:cNvPr>
          <p:cNvSpPr txBox="1"/>
          <p:nvPr userDrawn="1"/>
        </p:nvSpPr>
        <p:spPr>
          <a:xfrm>
            <a:off x="9945907" y="142528"/>
            <a:ext cx="703719" cy="227113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tx1">
                      <a:alpha val="0"/>
                    </a:schemeClr>
                  </a:solidFill>
                </a:ln>
                <a:latin typeface="Pretendard Medium" panose="02000603000000020004" pitchFamily="50" charset="-127"/>
                <a:ea typeface="Pretendard Medium" panose="02000603000000020004" pitchFamily="50" charset="-127"/>
                <a:cs typeface="Pretendard Medium" panose="02000603000000020004" pitchFamily="50" charset="-127"/>
              </a:defRPr>
            </a:lvl1pPr>
          </a:lstStyle>
          <a:p>
            <a:pPr algn="r"/>
            <a:r>
              <a:rPr lang="ko-KR" altLang="en-US">
                <a:solidFill>
                  <a:schemeClr val="accent1"/>
                </a:solidFill>
                <a:latin typeface="SUIT Heavy" pitchFamily="2" charset="-127"/>
                <a:ea typeface="SUIT Heavy" pitchFamily="2" charset="-127"/>
              </a:rPr>
              <a:t>로고</a:t>
            </a:r>
            <a:r>
              <a:rPr lang="en-US" altLang="ko-KR">
                <a:solidFill>
                  <a:schemeClr val="accent1"/>
                </a:solidFill>
                <a:latin typeface="SUIT Heavy" pitchFamily="2" charset="-127"/>
                <a:ea typeface="SUIT Heavy" pitchFamily="2" charset="-127"/>
              </a:rPr>
              <a:t> </a:t>
            </a:r>
            <a:r>
              <a:rPr lang="ko-KR" altLang="en-US">
                <a:solidFill>
                  <a:schemeClr val="accent1"/>
                </a:solidFill>
                <a:latin typeface="SUIT Heavy" pitchFamily="2" charset="-127"/>
                <a:ea typeface="SUIT Heavy" pitchFamily="2" charset="-127"/>
              </a:rPr>
              <a:t>영역</a:t>
            </a:r>
            <a:endParaRPr lang="en-US" altLang="ko-KR">
              <a:solidFill>
                <a:schemeClr val="accent1"/>
              </a:solidFill>
              <a:latin typeface="SUIT Heavy" pitchFamily="2" charset="-127"/>
              <a:ea typeface="SUIT Heavy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63966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208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l" defTabSz="864086" rtl="0" eaLnBrk="1" latinLnBrk="1" hangingPunct="1">
        <a:lnSpc>
          <a:spcPct val="90000"/>
        </a:lnSpc>
        <a:spcBef>
          <a:spcPct val="0"/>
        </a:spcBef>
        <a:buNone/>
        <a:defRPr sz="41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21" indent="-216021" algn="l" defTabSz="864086" rtl="0" eaLnBrk="1" latinLnBrk="1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7" kern="1200">
          <a:solidFill>
            <a:schemeClr val="tx1"/>
          </a:solidFill>
          <a:latin typeface="+mn-lt"/>
          <a:ea typeface="+mn-ea"/>
          <a:cs typeface="+mn-cs"/>
        </a:defRPr>
      </a:lvl1pPr>
      <a:lvl2pPr marL="648065" indent="-216021" algn="l" defTabSz="864086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80108" indent="-216021" algn="l" defTabSz="864086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1" kern="1200">
          <a:solidFill>
            <a:schemeClr val="tx1"/>
          </a:solidFill>
          <a:latin typeface="+mn-lt"/>
          <a:ea typeface="+mn-ea"/>
          <a:cs typeface="+mn-cs"/>
        </a:defRPr>
      </a:lvl3pPr>
      <a:lvl4pPr marL="1512152" indent="-216021" algn="l" defTabSz="864086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4194" indent="-216021" algn="l" defTabSz="864086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6238" indent="-216021" algn="l" defTabSz="864086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280" indent="-216021" algn="l" defTabSz="864086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324" indent="-216021" algn="l" defTabSz="864086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367" indent="-216021" algn="l" defTabSz="864086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864086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44" algn="l" defTabSz="864086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86" algn="l" defTabSz="864086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130" algn="l" defTabSz="864086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173" algn="l" defTabSz="864086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217" algn="l" defTabSz="864086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259" algn="l" defTabSz="864086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303" algn="l" defTabSz="864086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346" algn="l" defTabSz="864086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9">
          <p15:clr>
            <a:srgbClr val="F26B43"/>
          </p15:clr>
        </p15:guide>
        <p15:guide id="3" pos="181">
          <p15:clr>
            <a:srgbClr val="F26B43"/>
          </p15:clr>
        </p15:guide>
        <p15:guide id="5" orient="horz" pos="204">
          <p15:clr>
            <a:srgbClr val="F26B43"/>
          </p15:clr>
        </p15:guide>
        <p15:guide id="6" orient="horz" pos="3878">
          <p15:clr>
            <a:srgbClr val="F26B43"/>
          </p15:clr>
        </p15:guide>
        <p15:guide id="7" pos="7076">
          <p15:clr>
            <a:srgbClr val="F26B43"/>
          </p15:clr>
        </p15:guide>
        <p15:guide id="8" pos="3447">
          <p15:clr>
            <a:srgbClr val="F26B43"/>
          </p15:clr>
        </p15:guide>
        <p15:guide id="9" pos="3810">
          <p15:clr>
            <a:srgbClr val="F26B43"/>
          </p15:clr>
        </p15:guide>
        <p15:guide id="10" pos="3628">
          <p15:clr>
            <a:srgbClr val="F26B43"/>
          </p15:clr>
        </p15:guide>
        <p15:guide id="11" pos="726">
          <p15:clr>
            <a:srgbClr val="F26B43"/>
          </p15:clr>
        </p15:guide>
        <p15:guide id="13" pos="6532">
          <p15:clr>
            <a:srgbClr val="F26B43"/>
          </p15:clr>
        </p15:guide>
        <p15:guide id="15" pos="6894">
          <p15:clr>
            <a:srgbClr val="F26B43"/>
          </p15:clr>
        </p15:guide>
        <p15:guide id="16" pos="363">
          <p15:clr>
            <a:srgbClr val="F26B43"/>
          </p15:clr>
        </p15:guide>
        <p15:guide id="17" orient="horz" pos="402">
          <p15:clr>
            <a:srgbClr val="F26B43"/>
          </p15:clr>
        </p15:guide>
        <p15:guide id="18" orient="horz" pos="609">
          <p15:clr>
            <a:srgbClr val="F26B43"/>
          </p15:clr>
        </p15:guide>
        <p15:guide id="19" orient="horz" pos="1861">
          <p15:clr>
            <a:srgbClr val="F26B43"/>
          </p15:clr>
        </p15:guide>
        <p15:guide id="20" orient="horz" pos="3673">
          <p15:clr>
            <a:srgbClr val="F26B43"/>
          </p15:clr>
        </p15:guide>
        <p15:guide id="21" orient="horz" pos="8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58F79A-F6C7-0EA8-B75F-F0EA809BD678}"/>
              </a:ext>
            </a:extLst>
          </p:cNvPr>
          <p:cNvSpPr txBox="1"/>
          <p:nvPr/>
        </p:nvSpPr>
        <p:spPr>
          <a:xfrm>
            <a:off x="576263" y="123420"/>
            <a:ext cx="3357562" cy="246221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pPr marL="0" marR="0" lvl="0" indent="0" algn="l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00" b="0" i="0" u="none" strike="noStrike" kern="1200" cap="none" spc="0" normalizeH="0" baseline="0" noProof="0">
                <a:ln>
                  <a:noFill/>
                </a:ln>
                <a:solidFill>
                  <a:srgbClr val="4B43F1"/>
                </a:solidFill>
                <a:effectLst/>
                <a:uLnTx/>
                <a:uFillTx/>
                <a:latin typeface="SUIT Heavy" pitchFamily="2" charset="-127"/>
                <a:ea typeface="SUIT Heavy" pitchFamily="2" charset="-127"/>
                <a:cs typeface="+mn-cs"/>
              </a:rPr>
              <a:t>01</a:t>
            </a:r>
            <a:r>
              <a:rPr kumimoji="0" lang="en-US" altLang="ko-KR" sz="10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SUIT"/>
                <a:ea typeface="SUIT"/>
                <a:cs typeface="+mn-cs"/>
              </a:rPr>
              <a:t>  </a:t>
            </a:r>
            <a:r>
              <a:rPr kumimoji="0" lang="ko-KR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SUIT"/>
                <a:ea typeface="SUIT"/>
                <a:cs typeface="+mn-cs"/>
              </a:rPr>
              <a:t>표지 제목을 입력하세요</a:t>
            </a:r>
            <a:r>
              <a:rPr kumimoji="0" lang="en-US" altLang="ko-KR" sz="10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SUIT"/>
                <a:ea typeface="SUIT"/>
                <a:cs typeface="+mn-cs"/>
              </a:rPr>
              <a:t>.</a:t>
            </a:r>
            <a:endParaRPr kumimoji="0" lang="ko-KR" altLang="en-US" sz="10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SUIT"/>
              <a:ea typeface="SUIT"/>
              <a:cs typeface="+mn-cs"/>
            </a:endParaRPr>
          </a:p>
        </p:txBody>
      </p:sp>
      <p:sp>
        <p:nvSpPr>
          <p:cNvPr id="19" name="자유형: 도형 18">
            <a:extLst>
              <a:ext uri="{FF2B5EF4-FFF2-40B4-BE49-F238E27FC236}">
                <a16:creationId xmlns:a16="http://schemas.microsoft.com/office/drawing/2014/main" id="{64706135-7F69-91BF-C27C-877D98BC90C3}"/>
              </a:ext>
            </a:extLst>
          </p:cNvPr>
          <p:cNvSpPr/>
          <p:nvPr/>
        </p:nvSpPr>
        <p:spPr>
          <a:xfrm>
            <a:off x="0" y="1"/>
            <a:ext cx="9906916" cy="5733835"/>
          </a:xfrm>
          <a:custGeom>
            <a:avLst/>
            <a:gdLst>
              <a:gd name="connsiteX0" fmla="*/ 9120064 w 9906916"/>
              <a:gd name="connsiteY0" fmla="*/ 0 h 5733835"/>
              <a:gd name="connsiteX1" fmla="*/ 9906916 w 9906916"/>
              <a:gd name="connsiteY1" fmla="*/ 0 h 5733835"/>
              <a:gd name="connsiteX2" fmla="*/ 8963261 w 9906916"/>
              <a:gd name="connsiteY2" fmla="*/ 943655 h 5733835"/>
              <a:gd name="connsiteX3" fmla="*/ 7995027 w 9906916"/>
              <a:gd name="connsiteY3" fmla="*/ 1344713 h 5733835"/>
              <a:gd name="connsiteX4" fmla="*/ 7994510 w 9906916"/>
              <a:gd name="connsiteY4" fmla="*/ 1344713 h 5733835"/>
              <a:gd name="connsiteX5" fmla="*/ 7026018 w 9906916"/>
              <a:gd name="connsiteY5" fmla="*/ 943008 h 5733835"/>
              <a:gd name="connsiteX6" fmla="*/ 7006094 w 9906916"/>
              <a:gd name="connsiteY6" fmla="*/ 923084 h 5733835"/>
              <a:gd name="connsiteX7" fmla="*/ 6651739 w 9906916"/>
              <a:gd name="connsiteY7" fmla="*/ 775986 h 5733835"/>
              <a:gd name="connsiteX8" fmla="*/ 6649928 w 9906916"/>
              <a:gd name="connsiteY8" fmla="*/ 775986 h 5733835"/>
              <a:gd name="connsiteX9" fmla="*/ 6286906 w 9906916"/>
              <a:gd name="connsiteY9" fmla="*/ 929035 h 5733835"/>
              <a:gd name="connsiteX10" fmla="*/ 6255079 w 9906916"/>
              <a:gd name="connsiteY10" fmla="*/ 960861 h 5733835"/>
              <a:gd name="connsiteX11" fmla="*/ 6105782 w 9906916"/>
              <a:gd name="connsiteY11" fmla="*/ 1321555 h 5733835"/>
              <a:gd name="connsiteX12" fmla="*/ 6255468 w 9906916"/>
              <a:gd name="connsiteY12" fmla="*/ 1682120 h 5733835"/>
              <a:gd name="connsiteX13" fmla="*/ 6610857 w 9906916"/>
              <a:gd name="connsiteY13" fmla="*/ 2036734 h 5733835"/>
              <a:gd name="connsiteX14" fmla="*/ 6997685 w 9906916"/>
              <a:gd name="connsiteY14" fmla="*/ 2982068 h 5733835"/>
              <a:gd name="connsiteX15" fmla="*/ 6588734 w 9906916"/>
              <a:gd name="connsiteY15" fmla="*/ 3925850 h 5733835"/>
              <a:gd name="connsiteX16" fmla="*/ 6569717 w 9906916"/>
              <a:gd name="connsiteY16" fmla="*/ 3944091 h 5733835"/>
              <a:gd name="connsiteX17" fmla="*/ 5655820 w 9906916"/>
              <a:gd name="connsiteY17" fmla="*/ 4302974 h 5733835"/>
              <a:gd name="connsiteX18" fmla="*/ 4754343 w 9906916"/>
              <a:gd name="connsiteY18" fmla="*/ 3913948 h 5733835"/>
              <a:gd name="connsiteX19" fmla="*/ 3573937 w 9906916"/>
              <a:gd name="connsiteY19" fmla="*/ 2702750 h 5733835"/>
              <a:gd name="connsiteX20" fmla="*/ 3219453 w 9906916"/>
              <a:gd name="connsiteY20" fmla="*/ 2551900 h 5733835"/>
              <a:gd name="connsiteX21" fmla="*/ 2862898 w 9906916"/>
              <a:gd name="connsiteY21" fmla="*/ 2698222 h 5733835"/>
              <a:gd name="connsiteX22" fmla="*/ 2716577 w 9906916"/>
              <a:gd name="connsiteY22" fmla="*/ 3051412 h 5733835"/>
              <a:gd name="connsiteX23" fmla="*/ 2862898 w 9906916"/>
              <a:gd name="connsiteY23" fmla="*/ 3404602 h 5733835"/>
              <a:gd name="connsiteX24" fmla="*/ 2866909 w 9906916"/>
              <a:gd name="connsiteY24" fmla="*/ 3408743 h 5733835"/>
              <a:gd name="connsiteX25" fmla="*/ 3179606 w 9906916"/>
              <a:gd name="connsiteY25" fmla="*/ 3734635 h 5733835"/>
              <a:gd name="connsiteX26" fmla="*/ 3488421 w 9906916"/>
              <a:gd name="connsiteY26" fmla="*/ 4514371 h 5733835"/>
              <a:gd name="connsiteX27" fmla="*/ 3163434 w 9906916"/>
              <a:gd name="connsiteY27" fmla="*/ 5287509 h 5733835"/>
              <a:gd name="connsiteX28" fmla="*/ 2379041 w 9906916"/>
              <a:gd name="connsiteY28" fmla="*/ 5612496 h 5733835"/>
              <a:gd name="connsiteX29" fmla="*/ 2371278 w 9906916"/>
              <a:gd name="connsiteY29" fmla="*/ 5612496 h 5733835"/>
              <a:gd name="connsiteX30" fmla="*/ 1583651 w 9906916"/>
              <a:gd name="connsiteY30" fmla="*/ 5276771 h 5733835"/>
              <a:gd name="connsiteX31" fmla="*/ 1025791 w 9906916"/>
              <a:gd name="connsiteY31" fmla="*/ 5038982 h 5733835"/>
              <a:gd name="connsiteX32" fmla="*/ 1020228 w 9906916"/>
              <a:gd name="connsiteY32" fmla="*/ 5038982 h 5733835"/>
              <a:gd name="connsiteX33" fmla="*/ 464697 w 9906916"/>
              <a:gd name="connsiteY33" fmla="*/ 5269138 h 5733835"/>
              <a:gd name="connsiteX34" fmla="*/ 0 w 9906916"/>
              <a:gd name="connsiteY34" fmla="*/ 5733835 h 5733835"/>
              <a:gd name="connsiteX35" fmla="*/ 0 w 9906916"/>
              <a:gd name="connsiteY35" fmla="*/ 4947112 h 5733835"/>
              <a:gd name="connsiteX36" fmla="*/ 71659 w 9906916"/>
              <a:gd name="connsiteY36" fmla="*/ 4875453 h 5733835"/>
              <a:gd name="connsiteX37" fmla="*/ 1020357 w 9906916"/>
              <a:gd name="connsiteY37" fmla="*/ 4482416 h 5733835"/>
              <a:gd name="connsiteX38" fmla="*/ 1029801 w 9906916"/>
              <a:gd name="connsiteY38" fmla="*/ 4482416 h 5733835"/>
              <a:gd name="connsiteX39" fmla="*/ 1982510 w 9906916"/>
              <a:gd name="connsiteY39" fmla="*/ 4888520 h 5733835"/>
              <a:gd name="connsiteX40" fmla="*/ 2375289 w 9906916"/>
              <a:gd name="connsiteY40" fmla="*/ 5055930 h 5733835"/>
              <a:gd name="connsiteX41" fmla="*/ 2379170 w 9906916"/>
              <a:gd name="connsiteY41" fmla="*/ 5055930 h 5733835"/>
              <a:gd name="connsiteX42" fmla="*/ 2770267 w 9906916"/>
              <a:gd name="connsiteY42" fmla="*/ 4893824 h 5733835"/>
              <a:gd name="connsiteX43" fmla="*/ 2778288 w 9906916"/>
              <a:gd name="connsiteY43" fmla="*/ 4119522 h 5733835"/>
              <a:gd name="connsiteX44" fmla="*/ 2467532 w 9906916"/>
              <a:gd name="connsiteY44" fmla="*/ 3795570 h 5733835"/>
              <a:gd name="connsiteX45" fmla="*/ 2469732 w 9906916"/>
              <a:gd name="connsiteY45" fmla="*/ 2304667 h 5733835"/>
              <a:gd name="connsiteX46" fmla="*/ 3223205 w 9906916"/>
              <a:gd name="connsiteY46" fmla="*/ 1995463 h 5733835"/>
              <a:gd name="connsiteX47" fmla="*/ 3972538 w 9906916"/>
              <a:gd name="connsiteY47" fmla="*/ 2314499 h 5733835"/>
              <a:gd name="connsiteX48" fmla="*/ 5152815 w 9906916"/>
              <a:gd name="connsiteY48" fmla="*/ 3525567 h 5733835"/>
              <a:gd name="connsiteX49" fmla="*/ 6184571 w 9906916"/>
              <a:gd name="connsiteY49" fmla="*/ 3542645 h 5733835"/>
              <a:gd name="connsiteX50" fmla="*/ 6203589 w 9906916"/>
              <a:gd name="connsiteY50" fmla="*/ 3524403 h 5733835"/>
              <a:gd name="connsiteX51" fmla="*/ 6441378 w 9906916"/>
              <a:gd name="connsiteY51" fmla="*/ 2976634 h 5733835"/>
              <a:gd name="connsiteX52" fmla="*/ 6217820 w 9906916"/>
              <a:gd name="connsiteY52" fmla="*/ 2430547 h 5733835"/>
              <a:gd name="connsiteX53" fmla="*/ 5862430 w 9906916"/>
              <a:gd name="connsiteY53" fmla="*/ 2075805 h 5733835"/>
              <a:gd name="connsiteX54" fmla="*/ 5549475 w 9906916"/>
              <a:gd name="connsiteY54" fmla="*/ 1321814 h 5733835"/>
              <a:gd name="connsiteX55" fmla="*/ 5861783 w 9906916"/>
              <a:gd name="connsiteY55" fmla="*/ 567565 h 5733835"/>
              <a:gd name="connsiteX56" fmla="*/ 5893609 w 9906916"/>
              <a:gd name="connsiteY56" fmla="*/ 535739 h 5733835"/>
              <a:gd name="connsiteX57" fmla="*/ 6647988 w 9906916"/>
              <a:gd name="connsiteY57" fmla="*/ 219679 h 5733835"/>
              <a:gd name="connsiteX58" fmla="*/ 6651869 w 9906916"/>
              <a:gd name="connsiteY58" fmla="*/ 219679 h 5733835"/>
              <a:gd name="connsiteX59" fmla="*/ 7399650 w 9906916"/>
              <a:gd name="connsiteY59" fmla="*/ 529917 h 5733835"/>
              <a:gd name="connsiteX60" fmla="*/ 7419573 w 9906916"/>
              <a:gd name="connsiteY60" fmla="*/ 549841 h 5733835"/>
              <a:gd name="connsiteX61" fmla="*/ 7994639 w 9906916"/>
              <a:gd name="connsiteY61" fmla="*/ 788406 h 5733835"/>
              <a:gd name="connsiteX62" fmla="*/ 7994898 w 9906916"/>
              <a:gd name="connsiteY62" fmla="*/ 788406 h 5733835"/>
              <a:gd name="connsiteX63" fmla="*/ 8569705 w 9906916"/>
              <a:gd name="connsiteY63" fmla="*/ 550358 h 573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9906916" h="5733835">
                <a:moveTo>
                  <a:pt x="9120064" y="0"/>
                </a:moveTo>
                <a:lnTo>
                  <a:pt x="9906916" y="0"/>
                </a:lnTo>
                <a:lnTo>
                  <a:pt x="8963261" y="943655"/>
                </a:lnTo>
                <a:cubicBezTo>
                  <a:pt x="8704643" y="1202273"/>
                  <a:pt x="8360767" y="1344713"/>
                  <a:pt x="7995027" y="1344713"/>
                </a:cubicBezTo>
                <a:lnTo>
                  <a:pt x="7994510" y="1344713"/>
                </a:lnTo>
                <a:cubicBezTo>
                  <a:pt x="7628640" y="1344713"/>
                  <a:pt x="7284636" y="1201885"/>
                  <a:pt x="7026018" y="943008"/>
                </a:cubicBezTo>
                <a:lnTo>
                  <a:pt x="7006094" y="923084"/>
                </a:lnTo>
                <a:cubicBezTo>
                  <a:pt x="6911264" y="828124"/>
                  <a:pt x="6785512" y="775986"/>
                  <a:pt x="6651739" y="775986"/>
                </a:cubicBezTo>
                <a:cubicBezTo>
                  <a:pt x="6651092" y="775986"/>
                  <a:pt x="6650575" y="775986"/>
                  <a:pt x="6649928" y="775986"/>
                </a:cubicBezTo>
                <a:cubicBezTo>
                  <a:pt x="6514086" y="776504"/>
                  <a:pt x="6385100" y="830841"/>
                  <a:pt x="6286906" y="929035"/>
                </a:cubicBezTo>
                <a:lnTo>
                  <a:pt x="6255079" y="960861"/>
                </a:lnTo>
                <a:cubicBezTo>
                  <a:pt x="6158696" y="1057245"/>
                  <a:pt x="6105653" y="1185325"/>
                  <a:pt x="6105782" y="1321555"/>
                </a:cubicBezTo>
                <a:cubicBezTo>
                  <a:pt x="6105782" y="1457786"/>
                  <a:pt x="6158955" y="1585866"/>
                  <a:pt x="6255468" y="1682120"/>
                </a:cubicBezTo>
                <a:lnTo>
                  <a:pt x="6610857" y="2036734"/>
                </a:lnTo>
                <a:cubicBezTo>
                  <a:pt x="6863783" y="2289142"/>
                  <a:pt x="7001178" y="2624867"/>
                  <a:pt x="6997685" y="2982068"/>
                </a:cubicBezTo>
                <a:cubicBezTo>
                  <a:pt x="6994192" y="3340951"/>
                  <a:pt x="6848905" y="3676158"/>
                  <a:pt x="6588734" y="3925850"/>
                </a:cubicBezTo>
                <a:lnTo>
                  <a:pt x="6569717" y="3944091"/>
                </a:lnTo>
                <a:cubicBezTo>
                  <a:pt x="6322742" y="4181104"/>
                  <a:pt x="5997884" y="4308279"/>
                  <a:pt x="5655820" y="4302974"/>
                </a:cubicBezTo>
                <a:cubicBezTo>
                  <a:pt x="5313497" y="4297282"/>
                  <a:pt x="4993298" y="4159111"/>
                  <a:pt x="4754343" y="3913948"/>
                </a:cubicBezTo>
                <a:cubicBezTo>
                  <a:pt x="4379030" y="3528931"/>
                  <a:pt x="3923376" y="3061503"/>
                  <a:pt x="3573937" y="2702750"/>
                </a:cubicBezTo>
                <a:cubicBezTo>
                  <a:pt x="3480012" y="2606367"/>
                  <a:pt x="3354131" y="2552676"/>
                  <a:pt x="3219453" y="2551900"/>
                </a:cubicBezTo>
                <a:cubicBezTo>
                  <a:pt x="3084775" y="2551253"/>
                  <a:pt x="2958247" y="2603003"/>
                  <a:pt x="2862898" y="2698222"/>
                </a:cubicBezTo>
                <a:cubicBezTo>
                  <a:pt x="2768585" y="2792535"/>
                  <a:pt x="2716577" y="2918028"/>
                  <a:pt x="2716577" y="3051412"/>
                </a:cubicBezTo>
                <a:cubicBezTo>
                  <a:pt x="2716577" y="3184797"/>
                  <a:pt x="2768585" y="3310289"/>
                  <a:pt x="2862898" y="3404602"/>
                </a:cubicBezTo>
                <a:lnTo>
                  <a:pt x="2866909" y="3408743"/>
                </a:lnTo>
                <a:lnTo>
                  <a:pt x="3179606" y="3734635"/>
                </a:lnTo>
                <a:cubicBezTo>
                  <a:pt x="3381817" y="3945385"/>
                  <a:pt x="3491526" y="4222245"/>
                  <a:pt x="3488421" y="4514371"/>
                </a:cubicBezTo>
                <a:cubicBezTo>
                  <a:pt x="3485446" y="4806368"/>
                  <a:pt x="3370044" y="5081028"/>
                  <a:pt x="3163434" y="5287509"/>
                </a:cubicBezTo>
                <a:cubicBezTo>
                  <a:pt x="2953719" y="5497224"/>
                  <a:pt x="2675436" y="5612496"/>
                  <a:pt x="2379041" y="5612496"/>
                </a:cubicBezTo>
                <a:cubicBezTo>
                  <a:pt x="2376453" y="5612496"/>
                  <a:pt x="2373866" y="5612496"/>
                  <a:pt x="2371278" y="5612496"/>
                </a:cubicBezTo>
                <a:cubicBezTo>
                  <a:pt x="2072037" y="5610426"/>
                  <a:pt x="1792331" y="5491143"/>
                  <a:pt x="1583651" y="5276771"/>
                </a:cubicBezTo>
                <a:cubicBezTo>
                  <a:pt x="1435906" y="5124886"/>
                  <a:pt x="1237705" y="5040405"/>
                  <a:pt x="1025791" y="5038982"/>
                </a:cubicBezTo>
                <a:cubicBezTo>
                  <a:pt x="1023980" y="5038982"/>
                  <a:pt x="1022039" y="5038982"/>
                  <a:pt x="1020228" y="5038982"/>
                </a:cubicBezTo>
                <a:cubicBezTo>
                  <a:pt x="810384" y="5038982"/>
                  <a:pt x="613347" y="5120617"/>
                  <a:pt x="464697" y="5269138"/>
                </a:cubicBezTo>
                <a:lnTo>
                  <a:pt x="0" y="5733835"/>
                </a:lnTo>
                <a:lnTo>
                  <a:pt x="0" y="4947112"/>
                </a:lnTo>
                <a:lnTo>
                  <a:pt x="71659" y="4875453"/>
                </a:lnTo>
                <a:cubicBezTo>
                  <a:pt x="325361" y="4621751"/>
                  <a:pt x="661992" y="4482416"/>
                  <a:pt x="1020357" y="4482416"/>
                </a:cubicBezTo>
                <a:cubicBezTo>
                  <a:pt x="1023462" y="4482416"/>
                  <a:pt x="1026696" y="4482416"/>
                  <a:pt x="1029801" y="4482416"/>
                </a:cubicBezTo>
                <a:cubicBezTo>
                  <a:pt x="1391789" y="4484874"/>
                  <a:pt x="1730102" y="4629126"/>
                  <a:pt x="1982510" y="4888520"/>
                </a:cubicBezTo>
                <a:cubicBezTo>
                  <a:pt x="2086527" y="4995512"/>
                  <a:pt x="2226121" y="5054895"/>
                  <a:pt x="2375289" y="5055930"/>
                </a:cubicBezTo>
                <a:cubicBezTo>
                  <a:pt x="2376582" y="5055930"/>
                  <a:pt x="2377876" y="5055930"/>
                  <a:pt x="2379170" y="5055930"/>
                </a:cubicBezTo>
                <a:cubicBezTo>
                  <a:pt x="2526915" y="5055930"/>
                  <a:pt x="2665733" y="4998488"/>
                  <a:pt x="2770267" y="4893824"/>
                </a:cubicBezTo>
                <a:cubicBezTo>
                  <a:pt x="2981534" y="4682557"/>
                  <a:pt x="2985157" y="4335189"/>
                  <a:pt x="2778288" y="4119522"/>
                </a:cubicBezTo>
                <a:lnTo>
                  <a:pt x="2467532" y="3795570"/>
                </a:lnTo>
                <a:cubicBezTo>
                  <a:pt x="2058064" y="3383774"/>
                  <a:pt x="2058841" y="2715687"/>
                  <a:pt x="2469732" y="2304667"/>
                </a:cubicBezTo>
                <a:cubicBezTo>
                  <a:pt x="2671037" y="2103361"/>
                  <a:pt x="2938065" y="1993393"/>
                  <a:pt x="3223205" y="1995463"/>
                </a:cubicBezTo>
                <a:cubicBezTo>
                  <a:pt x="3507827" y="1997275"/>
                  <a:pt x="3773949" y="2110606"/>
                  <a:pt x="3972538" y="2314499"/>
                </a:cubicBezTo>
                <a:cubicBezTo>
                  <a:pt x="4321977" y="2673123"/>
                  <a:pt x="4777502" y="3140680"/>
                  <a:pt x="5152815" y="3525567"/>
                </a:cubicBezTo>
                <a:cubicBezTo>
                  <a:pt x="5432521" y="3812518"/>
                  <a:pt x="5895420" y="3820281"/>
                  <a:pt x="6184571" y="3542645"/>
                </a:cubicBezTo>
                <a:lnTo>
                  <a:pt x="6203589" y="3524403"/>
                </a:lnTo>
                <a:cubicBezTo>
                  <a:pt x="6354956" y="3379116"/>
                  <a:pt x="6439437" y="3184667"/>
                  <a:pt x="6441378" y="2976634"/>
                </a:cubicBezTo>
                <a:cubicBezTo>
                  <a:pt x="6443448" y="2770283"/>
                  <a:pt x="6364012" y="2576352"/>
                  <a:pt x="6217820" y="2430547"/>
                </a:cubicBezTo>
                <a:lnTo>
                  <a:pt x="5862430" y="2075805"/>
                </a:lnTo>
                <a:cubicBezTo>
                  <a:pt x="5660736" y="1874499"/>
                  <a:pt x="5549605" y="1606695"/>
                  <a:pt x="5549475" y="1321814"/>
                </a:cubicBezTo>
                <a:cubicBezTo>
                  <a:pt x="5549475" y="1036933"/>
                  <a:pt x="5660219" y="769000"/>
                  <a:pt x="5861783" y="567565"/>
                </a:cubicBezTo>
                <a:lnTo>
                  <a:pt x="5893609" y="535739"/>
                </a:lnTo>
                <a:cubicBezTo>
                  <a:pt x="6096338" y="333010"/>
                  <a:pt x="6364271" y="220714"/>
                  <a:pt x="6647988" y="219679"/>
                </a:cubicBezTo>
                <a:cubicBezTo>
                  <a:pt x="6649282" y="219679"/>
                  <a:pt x="6650575" y="219679"/>
                  <a:pt x="6651869" y="219679"/>
                </a:cubicBezTo>
                <a:cubicBezTo>
                  <a:pt x="6934421" y="219679"/>
                  <a:pt x="7199767" y="329776"/>
                  <a:pt x="7399650" y="529917"/>
                </a:cubicBezTo>
                <a:lnTo>
                  <a:pt x="7419573" y="549841"/>
                </a:lnTo>
                <a:cubicBezTo>
                  <a:pt x="7573139" y="703537"/>
                  <a:pt x="7777291" y="788277"/>
                  <a:pt x="7994639" y="788406"/>
                </a:cubicBezTo>
                <a:lnTo>
                  <a:pt x="7994898" y="788406"/>
                </a:lnTo>
                <a:cubicBezTo>
                  <a:pt x="8212117" y="788406"/>
                  <a:pt x="8416268" y="703796"/>
                  <a:pt x="8569705" y="55035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1293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47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UIT"/>
              <a:ea typeface="SUIT"/>
              <a:cs typeface="+mn-cs"/>
            </a:endParaRPr>
          </a:p>
        </p:txBody>
      </p:sp>
      <p:sp>
        <p:nvSpPr>
          <p:cNvPr id="23" name="자유형: 도형 22">
            <a:extLst>
              <a:ext uri="{FF2B5EF4-FFF2-40B4-BE49-F238E27FC236}">
                <a16:creationId xmlns:a16="http://schemas.microsoft.com/office/drawing/2014/main" id="{B95A9B19-CBAE-413C-8A24-AB69775C315A}"/>
              </a:ext>
            </a:extLst>
          </p:cNvPr>
          <p:cNvSpPr/>
          <p:nvPr/>
        </p:nvSpPr>
        <p:spPr>
          <a:xfrm>
            <a:off x="73731" y="0"/>
            <a:ext cx="9467057" cy="5353748"/>
          </a:xfrm>
          <a:custGeom>
            <a:avLst/>
            <a:gdLst>
              <a:gd name="connsiteX0" fmla="*/ 2171021 w 9467057"/>
              <a:gd name="connsiteY0" fmla="*/ 5303810 h 5353748"/>
              <a:gd name="connsiteX1" fmla="*/ 2321095 w 9467057"/>
              <a:gd name="connsiteY1" fmla="*/ 5314807 h 5353748"/>
              <a:gd name="connsiteX2" fmla="*/ 2321871 w 9467057"/>
              <a:gd name="connsiteY2" fmla="*/ 5353619 h 5353748"/>
              <a:gd name="connsiteX3" fmla="*/ 2305311 w 9467057"/>
              <a:gd name="connsiteY3" fmla="*/ 5353748 h 5353748"/>
              <a:gd name="connsiteX4" fmla="*/ 2164682 w 9467057"/>
              <a:gd name="connsiteY4" fmla="*/ 5342105 h 5353748"/>
              <a:gd name="connsiteX5" fmla="*/ 2614514 w 9467057"/>
              <a:gd name="connsiteY5" fmla="*/ 5254001 h 5353748"/>
              <a:gd name="connsiteX6" fmla="*/ 2629263 w 9467057"/>
              <a:gd name="connsiteY6" fmla="*/ 5289967 h 5353748"/>
              <a:gd name="connsiteX7" fmla="*/ 2478543 w 9467057"/>
              <a:gd name="connsiteY7" fmla="*/ 5336154 h 5353748"/>
              <a:gd name="connsiteX8" fmla="*/ 2478543 w 9467057"/>
              <a:gd name="connsiteY8" fmla="*/ 5336024 h 5353748"/>
              <a:gd name="connsiteX9" fmla="*/ 2470651 w 9467057"/>
              <a:gd name="connsiteY9" fmla="*/ 5297988 h 5353748"/>
              <a:gd name="connsiteX10" fmla="*/ 2614514 w 9467057"/>
              <a:gd name="connsiteY10" fmla="*/ 5254001 h 5353748"/>
              <a:gd name="connsiteX11" fmla="*/ 1889892 w 9467057"/>
              <a:gd name="connsiteY11" fmla="*/ 5200828 h 5353748"/>
              <a:gd name="connsiteX12" fmla="*/ 2025735 w 9467057"/>
              <a:gd name="connsiteY12" fmla="*/ 5265515 h 5353748"/>
              <a:gd name="connsiteX13" fmla="*/ 2012409 w 9467057"/>
              <a:gd name="connsiteY13" fmla="*/ 5301999 h 5353748"/>
              <a:gd name="connsiteX14" fmla="*/ 2012280 w 9467057"/>
              <a:gd name="connsiteY14" fmla="*/ 5301999 h 5353748"/>
              <a:gd name="connsiteX15" fmla="*/ 1869968 w 9467057"/>
              <a:gd name="connsiteY15" fmla="*/ 5234207 h 5353748"/>
              <a:gd name="connsiteX16" fmla="*/ 109062 w 9467057"/>
              <a:gd name="connsiteY16" fmla="*/ 5130449 h 5353748"/>
              <a:gd name="connsiteX17" fmla="*/ 136489 w 9467057"/>
              <a:gd name="connsiteY17" fmla="*/ 5157877 h 5353748"/>
              <a:gd name="connsiteX18" fmla="*/ 27427 w 9467057"/>
              <a:gd name="connsiteY18" fmla="*/ 5266939 h 5353748"/>
              <a:gd name="connsiteX19" fmla="*/ 0 w 9467057"/>
              <a:gd name="connsiteY19" fmla="*/ 5239511 h 5353748"/>
              <a:gd name="connsiteX20" fmla="*/ 2865629 w 9467057"/>
              <a:gd name="connsiteY20" fmla="*/ 5090732 h 5353748"/>
              <a:gd name="connsiteX21" fmla="*/ 2892410 w 9467057"/>
              <a:gd name="connsiteY21" fmla="*/ 5118805 h 5353748"/>
              <a:gd name="connsiteX22" fmla="*/ 2768858 w 9467057"/>
              <a:gd name="connsiteY22" fmla="*/ 5216612 h 5353748"/>
              <a:gd name="connsiteX23" fmla="*/ 2747640 w 9467057"/>
              <a:gd name="connsiteY23" fmla="*/ 5184140 h 5353748"/>
              <a:gd name="connsiteX24" fmla="*/ 2865629 w 9467057"/>
              <a:gd name="connsiteY24" fmla="*/ 5090732 h 5353748"/>
              <a:gd name="connsiteX25" fmla="*/ 245885 w 9467057"/>
              <a:gd name="connsiteY25" fmla="*/ 5050308 h 5353748"/>
              <a:gd name="connsiteX26" fmla="*/ 245939 w 9467057"/>
              <a:gd name="connsiteY26" fmla="*/ 5050367 h 5353748"/>
              <a:gd name="connsiteX27" fmla="*/ 245810 w 9467057"/>
              <a:gd name="connsiteY27" fmla="*/ 5050367 h 5353748"/>
              <a:gd name="connsiteX28" fmla="*/ 1656372 w 9467057"/>
              <a:gd name="connsiteY28" fmla="*/ 5005862 h 5353748"/>
              <a:gd name="connsiteX29" fmla="*/ 1723388 w 9467057"/>
              <a:gd name="connsiteY29" fmla="*/ 5069255 h 5353748"/>
              <a:gd name="connsiteX30" fmla="*/ 1768410 w 9467057"/>
              <a:gd name="connsiteY30" fmla="*/ 5112208 h 5353748"/>
              <a:gd name="connsiteX31" fmla="*/ 1742664 w 9467057"/>
              <a:gd name="connsiteY31" fmla="*/ 5141317 h 5353748"/>
              <a:gd name="connsiteX32" fmla="*/ 1742664 w 9467057"/>
              <a:gd name="connsiteY32" fmla="*/ 5141187 h 5353748"/>
              <a:gd name="connsiteX33" fmla="*/ 1695573 w 9467057"/>
              <a:gd name="connsiteY33" fmla="*/ 5096294 h 5353748"/>
              <a:gd name="connsiteX34" fmla="*/ 1630886 w 9467057"/>
              <a:gd name="connsiteY34" fmla="*/ 5035230 h 5353748"/>
              <a:gd name="connsiteX35" fmla="*/ 1509886 w 9467057"/>
              <a:gd name="connsiteY35" fmla="*/ 4944521 h 5353748"/>
              <a:gd name="connsiteX36" fmla="*/ 1509921 w 9467057"/>
              <a:gd name="connsiteY36" fmla="*/ 4944539 h 5353748"/>
              <a:gd name="connsiteX37" fmla="*/ 1509792 w 9467057"/>
              <a:gd name="connsiteY37" fmla="*/ 4944668 h 5353748"/>
              <a:gd name="connsiteX38" fmla="*/ 343357 w 9467057"/>
              <a:gd name="connsiteY38" fmla="*/ 4924874 h 5353748"/>
              <a:gd name="connsiteX39" fmla="*/ 364963 w 9467057"/>
              <a:gd name="connsiteY39" fmla="*/ 4957088 h 5353748"/>
              <a:gd name="connsiteX40" fmla="*/ 245885 w 9467057"/>
              <a:gd name="connsiteY40" fmla="*/ 5050308 h 5353748"/>
              <a:gd name="connsiteX41" fmla="*/ 219806 w 9467057"/>
              <a:gd name="connsiteY41" fmla="*/ 5021646 h 5353748"/>
              <a:gd name="connsiteX42" fmla="*/ 343357 w 9467057"/>
              <a:gd name="connsiteY42" fmla="*/ 4924874 h 5353748"/>
              <a:gd name="connsiteX43" fmla="*/ 3040931 w 9467057"/>
              <a:gd name="connsiteY43" fmla="*/ 4847637 h 5353748"/>
              <a:gd name="connsiteX44" fmla="*/ 3076120 w 9467057"/>
              <a:gd name="connsiteY44" fmla="*/ 4864068 h 5353748"/>
              <a:gd name="connsiteX45" fmla="*/ 2996167 w 9467057"/>
              <a:gd name="connsiteY45" fmla="*/ 5000040 h 5353748"/>
              <a:gd name="connsiteX46" fmla="*/ 2964729 w 9467057"/>
              <a:gd name="connsiteY46" fmla="*/ 4977270 h 5353748"/>
              <a:gd name="connsiteX47" fmla="*/ 3040931 w 9467057"/>
              <a:gd name="connsiteY47" fmla="*/ 4847637 h 5353748"/>
              <a:gd name="connsiteX48" fmla="*/ 1392838 w 9467057"/>
              <a:gd name="connsiteY48" fmla="*/ 4837159 h 5353748"/>
              <a:gd name="connsiteX49" fmla="*/ 1530750 w 9467057"/>
              <a:gd name="connsiteY49" fmla="*/ 4911937 h 5353748"/>
              <a:gd name="connsiteX50" fmla="*/ 1509886 w 9467057"/>
              <a:gd name="connsiteY50" fmla="*/ 4944521 h 5353748"/>
              <a:gd name="connsiteX51" fmla="*/ 1376925 w 9467057"/>
              <a:gd name="connsiteY51" fmla="*/ 4872478 h 5353748"/>
              <a:gd name="connsiteX52" fmla="*/ 626039 w 9467057"/>
              <a:gd name="connsiteY52" fmla="*/ 4789808 h 5353748"/>
              <a:gd name="connsiteX53" fmla="*/ 637553 w 9467057"/>
              <a:gd name="connsiteY53" fmla="*/ 4826938 h 5353748"/>
              <a:gd name="connsiteX54" fmla="*/ 496666 w 9467057"/>
              <a:gd name="connsiteY54" fmla="*/ 4882052 h 5353748"/>
              <a:gd name="connsiteX55" fmla="*/ 496536 w 9467057"/>
              <a:gd name="connsiteY55" fmla="*/ 4882052 h 5353748"/>
              <a:gd name="connsiteX56" fmla="*/ 479847 w 9467057"/>
              <a:gd name="connsiteY56" fmla="*/ 4846991 h 5353748"/>
              <a:gd name="connsiteX57" fmla="*/ 626039 w 9467057"/>
              <a:gd name="connsiteY57" fmla="*/ 4789808 h 5353748"/>
              <a:gd name="connsiteX58" fmla="*/ 1091914 w 9467057"/>
              <a:gd name="connsiteY58" fmla="*/ 4751124 h 5353748"/>
              <a:gd name="connsiteX59" fmla="*/ 1245481 w 9467057"/>
              <a:gd name="connsiteY59" fmla="*/ 4783210 h 5353748"/>
              <a:gd name="connsiteX60" fmla="*/ 1234872 w 9467057"/>
              <a:gd name="connsiteY60" fmla="*/ 4820470 h 5353748"/>
              <a:gd name="connsiteX61" fmla="*/ 1086740 w 9467057"/>
              <a:gd name="connsiteY61" fmla="*/ 4789549 h 5353748"/>
              <a:gd name="connsiteX62" fmla="*/ 935372 w 9467057"/>
              <a:gd name="connsiteY62" fmla="*/ 4741552 h 5353748"/>
              <a:gd name="connsiteX63" fmla="*/ 935760 w 9467057"/>
              <a:gd name="connsiteY63" fmla="*/ 4780364 h 5353748"/>
              <a:gd name="connsiteX64" fmla="*/ 784909 w 9467057"/>
              <a:gd name="connsiteY64" fmla="*/ 4792913 h 5353748"/>
              <a:gd name="connsiteX65" fmla="*/ 784910 w 9467057"/>
              <a:gd name="connsiteY65" fmla="*/ 4792784 h 5353748"/>
              <a:gd name="connsiteX66" fmla="*/ 778958 w 9467057"/>
              <a:gd name="connsiteY66" fmla="*/ 4754489 h 5353748"/>
              <a:gd name="connsiteX67" fmla="*/ 935372 w 9467057"/>
              <a:gd name="connsiteY67" fmla="*/ 4741552 h 5353748"/>
              <a:gd name="connsiteX68" fmla="*/ 3129428 w 9467057"/>
              <a:gd name="connsiteY68" fmla="*/ 4715645 h 5353748"/>
              <a:gd name="connsiteX69" fmla="*/ 3129553 w 9467057"/>
              <a:gd name="connsiteY69" fmla="*/ 4715677 h 5353748"/>
              <a:gd name="connsiteX70" fmla="*/ 3129423 w 9467057"/>
              <a:gd name="connsiteY70" fmla="*/ 4715677 h 5353748"/>
              <a:gd name="connsiteX71" fmla="*/ 3115710 w 9467057"/>
              <a:gd name="connsiteY71" fmla="*/ 4557453 h 5353748"/>
              <a:gd name="connsiteX72" fmla="*/ 3154391 w 9467057"/>
              <a:gd name="connsiteY72" fmla="*/ 4560040 h 5353748"/>
              <a:gd name="connsiteX73" fmla="*/ 3129428 w 9467057"/>
              <a:gd name="connsiteY73" fmla="*/ 4715645 h 5353748"/>
              <a:gd name="connsiteX74" fmla="*/ 3091904 w 9467057"/>
              <a:gd name="connsiteY74" fmla="*/ 4705974 h 5353748"/>
              <a:gd name="connsiteX75" fmla="*/ 3115710 w 9467057"/>
              <a:gd name="connsiteY75" fmla="*/ 4557453 h 5353748"/>
              <a:gd name="connsiteX76" fmla="*/ 3117520 w 9467057"/>
              <a:gd name="connsiteY76" fmla="*/ 4248379 h 5353748"/>
              <a:gd name="connsiteX77" fmla="*/ 3150381 w 9467057"/>
              <a:gd name="connsiteY77" fmla="*/ 4402592 h 5353748"/>
              <a:gd name="connsiteX78" fmla="*/ 3111827 w 9467057"/>
              <a:gd name="connsiteY78" fmla="*/ 4407120 h 5353748"/>
              <a:gd name="connsiteX79" fmla="*/ 3111957 w 9467057"/>
              <a:gd name="connsiteY79" fmla="*/ 4406991 h 5353748"/>
              <a:gd name="connsiteX80" fmla="*/ 3080519 w 9467057"/>
              <a:gd name="connsiteY80" fmla="*/ 4259893 h 5353748"/>
              <a:gd name="connsiteX81" fmla="*/ 5678733 w 9467057"/>
              <a:gd name="connsiteY81" fmla="*/ 4002957 h 5353748"/>
              <a:gd name="connsiteX82" fmla="*/ 5681579 w 9467057"/>
              <a:gd name="connsiteY82" fmla="*/ 4041640 h 5353748"/>
              <a:gd name="connsiteX83" fmla="*/ 5603825 w 9467057"/>
              <a:gd name="connsiteY83" fmla="*/ 4044615 h 5353748"/>
              <a:gd name="connsiteX84" fmla="*/ 5524519 w 9467057"/>
              <a:gd name="connsiteY84" fmla="*/ 4041640 h 5353748"/>
              <a:gd name="connsiteX85" fmla="*/ 5527494 w 9467057"/>
              <a:gd name="connsiteY85" fmla="*/ 4002957 h 5353748"/>
              <a:gd name="connsiteX86" fmla="*/ 5678733 w 9467057"/>
              <a:gd name="connsiteY86" fmla="*/ 4002957 h 5353748"/>
              <a:gd name="connsiteX87" fmla="*/ 2969904 w 9467057"/>
              <a:gd name="connsiteY87" fmla="*/ 3971260 h 5353748"/>
              <a:gd name="connsiteX88" fmla="*/ 3056714 w 9467057"/>
              <a:gd name="connsiteY88" fmla="*/ 4102833 h 5353748"/>
              <a:gd name="connsiteX89" fmla="*/ 3022430 w 9467057"/>
              <a:gd name="connsiteY89" fmla="*/ 4121075 h 5353748"/>
              <a:gd name="connsiteX90" fmla="*/ 2939631 w 9467057"/>
              <a:gd name="connsiteY90" fmla="*/ 3995583 h 5353748"/>
              <a:gd name="connsiteX91" fmla="*/ 5972282 w 9467057"/>
              <a:gd name="connsiteY91" fmla="*/ 3935035 h 5353748"/>
              <a:gd name="connsiteX92" fmla="*/ 5986772 w 9467057"/>
              <a:gd name="connsiteY92" fmla="*/ 3971130 h 5353748"/>
              <a:gd name="connsiteX93" fmla="*/ 5836956 w 9467057"/>
              <a:gd name="connsiteY93" fmla="*/ 4018093 h 5353748"/>
              <a:gd name="connsiteX94" fmla="*/ 5836826 w 9467057"/>
              <a:gd name="connsiteY94" fmla="*/ 4018093 h 5353748"/>
              <a:gd name="connsiteX95" fmla="*/ 5828030 w 9467057"/>
              <a:gd name="connsiteY95" fmla="*/ 3980316 h 5353748"/>
              <a:gd name="connsiteX96" fmla="*/ 5972282 w 9467057"/>
              <a:gd name="connsiteY96" fmla="*/ 3935035 h 5353748"/>
              <a:gd name="connsiteX97" fmla="*/ 5233946 w 9467057"/>
              <a:gd name="connsiteY97" fmla="*/ 3934518 h 5353748"/>
              <a:gd name="connsiteX98" fmla="*/ 5378067 w 9467057"/>
              <a:gd name="connsiteY98" fmla="*/ 3979928 h 5353748"/>
              <a:gd name="connsiteX99" fmla="*/ 5369271 w 9467057"/>
              <a:gd name="connsiteY99" fmla="*/ 4017705 h 5353748"/>
              <a:gd name="connsiteX100" fmla="*/ 5219456 w 9467057"/>
              <a:gd name="connsiteY100" fmla="*/ 3970484 h 5353748"/>
              <a:gd name="connsiteX101" fmla="*/ 6127622 w 9467057"/>
              <a:gd name="connsiteY101" fmla="*/ 3901593 h 5353748"/>
              <a:gd name="connsiteX102" fmla="*/ 6127660 w 9467057"/>
              <a:gd name="connsiteY102" fmla="*/ 3901657 h 5353748"/>
              <a:gd name="connsiteX103" fmla="*/ 6127530 w 9467057"/>
              <a:gd name="connsiteY103" fmla="*/ 3901656 h 5353748"/>
              <a:gd name="connsiteX104" fmla="*/ 6231677 w 9467057"/>
              <a:gd name="connsiteY104" fmla="*/ 3781597 h 5353748"/>
              <a:gd name="connsiteX105" fmla="*/ 6256257 w 9467057"/>
              <a:gd name="connsiteY105" fmla="*/ 3811613 h 5353748"/>
              <a:gd name="connsiteX106" fmla="*/ 6127622 w 9467057"/>
              <a:gd name="connsiteY106" fmla="*/ 3901593 h 5353748"/>
              <a:gd name="connsiteX107" fmla="*/ 6107866 w 9467057"/>
              <a:gd name="connsiteY107" fmla="*/ 3868278 h 5353748"/>
              <a:gd name="connsiteX108" fmla="*/ 6231677 w 9467057"/>
              <a:gd name="connsiteY108" fmla="*/ 3781597 h 5353748"/>
              <a:gd name="connsiteX109" fmla="*/ 4974681 w 9467057"/>
              <a:gd name="connsiteY109" fmla="*/ 3780563 h 5353748"/>
              <a:gd name="connsiteX110" fmla="*/ 5098362 w 9467057"/>
              <a:gd name="connsiteY110" fmla="*/ 3867373 h 5353748"/>
              <a:gd name="connsiteX111" fmla="*/ 5078568 w 9467057"/>
              <a:gd name="connsiteY111" fmla="*/ 3900751 h 5353748"/>
              <a:gd name="connsiteX112" fmla="*/ 5078568 w 9467057"/>
              <a:gd name="connsiteY112" fmla="*/ 3900881 h 5353748"/>
              <a:gd name="connsiteX113" fmla="*/ 4949970 w 9467057"/>
              <a:gd name="connsiteY113" fmla="*/ 3810578 h 5353748"/>
              <a:gd name="connsiteX114" fmla="*/ 2757731 w 9467057"/>
              <a:gd name="connsiteY114" fmla="*/ 3745114 h 5353748"/>
              <a:gd name="connsiteX115" fmla="*/ 2864594 w 9467057"/>
              <a:gd name="connsiteY115" fmla="*/ 3856375 h 5353748"/>
              <a:gd name="connsiteX116" fmla="*/ 2836649 w 9467057"/>
              <a:gd name="connsiteY116" fmla="*/ 3883286 h 5353748"/>
              <a:gd name="connsiteX117" fmla="*/ 2836520 w 9467057"/>
              <a:gd name="connsiteY117" fmla="*/ 3883286 h 5353748"/>
              <a:gd name="connsiteX118" fmla="*/ 2729657 w 9467057"/>
              <a:gd name="connsiteY118" fmla="*/ 3772025 h 5353748"/>
              <a:gd name="connsiteX119" fmla="*/ 4756686 w 9467057"/>
              <a:gd name="connsiteY119" fmla="*/ 3565544 h 5353748"/>
              <a:gd name="connsiteX120" fmla="*/ 4864454 w 9467057"/>
              <a:gd name="connsiteY120" fmla="*/ 3676029 h 5353748"/>
              <a:gd name="connsiteX121" fmla="*/ 4836638 w 9467057"/>
              <a:gd name="connsiteY121" fmla="*/ 3703068 h 5353748"/>
              <a:gd name="connsiteX122" fmla="*/ 4728870 w 9467057"/>
              <a:gd name="connsiteY122" fmla="*/ 3592583 h 5353748"/>
              <a:gd name="connsiteX123" fmla="*/ 6438804 w 9467057"/>
              <a:gd name="connsiteY123" fmla="*/ 3561015 h 5353748"/>
              <a:gd name="connsiteX124" fmla="*/ 6470499 w 9467057"/>
              <a:gd name="connsiteY124" fmla="*/ 3583397 h 5353748"/>
              <a:gd name="connsiteX125" fmla="*/ 6370753 w 9467057"/>
              <a:gd name="connsiteY125" fmla="*/ 3704620 h 5353748"/>
              <a:gd name="connsiteX126" fmla="*/ 6342679 w 9467057"/>
              <a:gd name="connsiteY126" fmla="*/ 3677840 h 5353748"/>
              <a:gd name="connsiteX127" fmla="*/ 6438804 w 9467057"/>
              <a:gd name="connsiteY127" fmla="*/ 3561015 h 5353748"/>
              <a:gd name="connsiteX128" fmla="*/ 2547758 w 9467057"/>
              <a:gd name="connsiteY128" fmla="*/ 3521557 h 5353748"/>
              <a:gd name="connsiteX129" fmla="*/ 2606623 w 9467057"/>
              <a:gd name="connsiteY129" fmla="*/ 3587666 h 5353748"/>
              <a:gd name="connsiteX130" fmla="*/ 2650869 w 9467057"/>
              <a:gd name="connsiteY130" fmla="*/ 3633852 h 5353748"/>
              <a:gd name="connsiteX131" fmla="*/ 2622924 w 9467057"/>
              <a:gd name="connsiteY131" fmla="*/ 3660763 h 5353748"/>
              <a:gd name="connsiteX132" fmla="*/ 2622923 w 9467057"/>
              <a:gd name="connsiteY132" fmla="*/ 3660504 h 5353748"/>
              <a:gd name="connsiteX133" fmla="*/ 2578937 w 9467057"/>
              <a:gd name="connsiteY133" fmla="*/ 3614706 h 5353748"/>
              <a:gd name="connsiteX134" fmla="*/ 2517355 w 9467057"/>
              <a:gd name="connsiteY134" fmla="*/ 3545620 h 5353748"/>
              <a:gd name="connsiteX135" fmla="*/ 4541279 w 9467057"/>
              <a:gd name="connsiteY135" fmla="*/ 3344444 h 5353748"/>
              <a:gd name="connsiteX136" fmla="*/ 4649047 w 9467057"/>
              <a:gd name="connsiteY136" fmla="*/ 3454929 h 5353748"/>
              <a:gd name="connsiteX137" fmla="*/ 4621232 w 9467057"/>
              <a:gd name="connsiteY137" fmla="*/ 3481968 h 5353748"/>
              <a:gd name="connsiteX138" fmla="*/ 4513462 w 9467057"/>
              <a:gd name="connsiteY138" fmla="*/ 3371483 h 5353748"/>
              <a:gd name="connsiteX139" fmla="*/ 6574905 w 9467057"/>
              <a:gd name="connsiteY139" fmla="*/ 3291660 h 5353748"/>
              <a:gd name="connsiteX140" fmla="*/ 6611776 w 9467057"/>
              <a:gd name="connsiteY140" fmla="*/ 3303821 h 5353748"/>
              <a:gd name="connsiteX141" fmla="*/ 6551488 w 9467057"/>
              <a:gd name="connsiteY141" fmla="*/ 3448849 h 5353748"/>
              <a:gd name="connsiteX142" fmla="*/ 6516816 w 9467057"/>
              <a:gd name="connsiteY142" fmla="*/ 3431383 h 5353748"/>
              <a:gd name="connsiteX143" fmla="*/ 6574905 w 9467057"/>
              <a:gd name="connsiteY143" fmla="*/ 3291660 h 5353748"/>
              <a:gd name="connsiteX144" fmla="*/ 2412433 w 9467057"/>
              <a:gd name="connsiteY144" fmla="*/ 3255176 h 5353748"/>
              <a:gd name="connsiteX145" fmla="*/ 2466770 w 9467057"/>
              <a:gd name="connsiteY145" fmla="*/ 3395159 h 5353748"/>
              <a:gd name="connsiteX146" fmla="*/ 2432227 w 9467057"/>
              <a:gd name="connsiteY146" fmla="*/ 3412753 h 5353748"/>
              <a:gd name="connsiteX147" fmla="*/ 2432227 w 9467057"/>
              <a:gd name="connsiteY147" fmla="*/ 3412624 h 5353748"/>
              <a:gd name="connsiteX148" fmla="*/ 2375044 w 9467057"/>
              <a:gd name="connsiteY148" fmla="*/ 3265525 h 5353748"/>
              <a:gd name="connsiteX149" fmla="*/ 4325870 w 9467057"/>
              <a:gd name="connsiteY149" fmla="*/ 3123344 h 5353748"/>
              <a:gd name="connsiteX150" fmla="*/ 4433640 w 9467057"/>
              <a:gd name="connsiteY150" fmla="*/ 3233830 h 5353748"/>
              <a:gd name="connsiteX151" fmla="*/ 4405824 w 9467057"/>
              <a:gd name="connsiteY151" fmla="*/ 3260868 h 5353748"/>
              <a:gd name="connsiteX152" fmla="*/ 4298056 w 9467057"/>
              <a:gd name="connsiteY152" fmla="*/ 3150382 h 5353748"/>
              <a:gd name="connsiteX153" fmla="*/ 6626654 w 9467057"/>
              <a:gd name="connsiteY153" fmla="*/ 2994358 h 5353748"/>
              <a:gd name="connsiteX154" fmla="*/ 6665465 w 9467057"/>
              <a:gd name="connsiteY154" fmla="*/ 2995264 h 5353748"/>
              <a:gd name="connsiteX155" fmla="*/ 6650071 w 9467057"/>
              <a:gd name="connsiteY155" fmla="*/ 3151548 h 5353748"/>
              <a:gd name="connsiteX156" fmla="*/ 6649942 w 9467057"/>
              <a:gd name="connsiteY156" fmla="*/ 3151548 h 5353748"/>
              <a:gd name="connsiteX157" fmla="*/ 6611776 w 9467057"/>
              <a:gd name="connsiteY157" fmla="*/ 3144950 h 5353748"/>
              <a:gd name="connsiteX158" fmla="*/ 6626654 w 9467057"/>
              <a:gd name="connsiteY158" fmla="*/ 2994358 h 5353748"/>
              <a:gd name="connsiteX159" fmla="*/ 2352015 w 9467057"/>
              <a:gd name="connsiteY159" fmla="*/ 2952183 h 5353748"/>
              <a:gd name="connsiteX160" fmla="*/ 2390568 w 9467057"/>
              <a:gd name="connsiteY160" fmla="*/ 2956970 h 5353748"/>
              <a:gd name="connsiteX161" fmla="*/ 2384747 w 9467057"/>
              <a:gd name="connsiteY161" fmla="*/ 3051283 h 5353748"/>
              <a:gd name="connsiteX162" fmla="*/ 2386816 w 9467057"/>
              <a:gd name="connsiteY162" fmla="*/ 3107043 h 5353748"/>
              <a:gd name="connsiteX163" fmla="*/ 2348134 w 9467057"/>
              <a:gd name="connsiteY163" fmla="*/ 3109889 h 5353748"/>
              <a:gd name="connsiteX164" fmla="*/ 2348005 w 9467057"/>
              <a:gd name="connsiteY164" fmla="*/ 3110019 h 5353748"/>
              <a:gd name="connsiteX165" fmla="*/ 2345805 w 9467057"/>
              <a:gd name="connsiteY165" fmla="*/ 3051412 h 5353748"/>
              <a:gd name="connsiteX166" fmla="*/ 2352015 w 9467057"/>
              <a:gd name="connsiteY166" fmla="*/ 2952183 h 5353748"/>
              <a:gd name="connsiteX167" fmla="*/ 4110593 w 9467057"/>
              <a:gd name="connsiteY167" fmla="*/ 2902375 h 5353748"/>
              <a:gd name="connsiteX168" fmla="*/ 4218232 w 9467057"/>
              <a:gd name="connsiteY168" fmla="*/ 3012859 h 5353748"/>
              <a:gd name="connsiteX169" fmla="*/ 4190416 w 9467057"/>
              <a:gd name="connsiteY169" fmla="*/ 3039898 h 5353748"/>
              <a:gd name="connsiteX170" fmla="*/ 4082777 w 9467057"/>
              <a:gd name="connsiteY170" fmla="*/ 2929413 h 5353748"/>
              <a:gd name="connsiteX171" fmla="*/ 6626913 w 9467057"/>
              <a:gd name="connsiteY171" fmla="*/ 2684767 h 5353748"/>
              <a:gd name="connsiteX172" fmla="*/ 6657575 w 9467057"/>
              <a:gd name="connsiteY172" fmla="*/ 2838722 h 5353748"/>
              <a:gd name="connsiteX173" fmla="*/ 6619021 w 9467057"/>
              <a:gd name="connsiteY173" fmla="*/ 2843509 h 5353748"/>
              <a:gd name="connsiteX174" fmla="*/ 6619150 w 9467057"/>
              <a:gd name="connsiteY174" fmla="*/ 2843380 h 5353748"/>
              <a:gd name="connsiteX175" fmla="*/ 6589524 w 9467057"/>
              <a:gd name="connsiteY175" fmla="*/ 2695117 h 5353748"/>
              <a:gd name="connsiteX176" fmla="*/ 3895186 w 9467057"/>
              <a:gd name="connsiteY176" fmla="*/ 2681404 h 5353748"/>
              <a:gd name="connsiteX177" fmla="*/ 4002955 w 9467057"/>
              <a:gd name="connsiteY177" fmla="*/ 2791889 h 5353748"/>
              <a:gd name="connsiteX178" fmla="*/ 3975139 w 9467057"/>
              <a:gd name="connsiteY178" fmla="*/ 2818928 h 5353748"/>
              <a:gd name="connsiteX179" fmla="*/ 3975009 w 9467057"/>
              <a:gd name="connsiteY179" fmla="*/ 2818928 h 5353748"/>
              <a:gd name="connsiteX180" fmla="*/ 3867371 w 9467057"/>
              <a:gd name="connsiteY180" fmla="*/ 2708442 h 5353748"/>
              <a:gd name="connsiteX181" fmla="*/ 2451504 w 9467057"/>
              <a:gd name="connsiteY181" fmla="*/ 2654364 h 5353748"/>
              <a:gd name="connsiteX182" fmla="*/ 2485141 w 9467057"/>
              <a:gd name="connsiteY182" fmla="*/ 2673770 h 5353748"/>
              <a:gd name="connsiteX183" fmla="*/ 2423688 w 9467057"/>
              <a:gd name="connsiteY183" fmla="*/ 2810777 h 5353748"/>
              <a:gd name="connsiteX184" fmla="*/ 2423688 w 9467057"/>
              <a:gd name="connsiteY184" fmla="*/ 2810648 h 5353748"/>
              <a:gd name="connsiteX185" fmla="*/ 2386816 w 9467057"/>
              <a:gd name="connsiteY185" fmla="*/ 2798357 h 5353748"/>
              <a:gd name="connsiteX186" fmla="*/ 2451504 w 9467057"/>
              <a:gd name="connsiteY186" fmla="*/ 2654364 h 5353748"/>
              <a:gd name="connsiteX187" fmla="*/ 3677838 w 9467057"/>
              <a:gd name="connsiteY187" fmla="*/ 2460692 h 5353748"/>
              <a:gd name="connsiteX188" fmla="*/ 3713804 w 9467057"/>
              <a:gd name="connsiteY188" fmla="*/ 2495364 h 5353748"/>
              <a:gd name="connsiteX189" fmla="*/ 3787417 w 9467057"/>
              <a:gd name="connsiteY189" fmla="*/ 2570918 h 5353748"/>
              <a:gd name="connsiteX190" fmla="*/ 3759602 w 9467057"/>
              <a:gd name="connsiteY190" fmla="*/ 2597957 h 5353748"/>
              <a:gd name="connsiteX191" fmla="*/ 3685988 w 9467057"/>
              <a:gd name="connsiteY191" fmla="*/ 2522403 h 5353748"/>
              <a:gd name="connsiteX192" fmla="*/ 3651704 w 9467057"/>
              <a:gd name="connsiteY192" fmla="*/ 2489413 h 5353748"/>
              <a:gd name="connsiteX193" fmla="*/ 2658632 w 9467057"/>
              <a:gd name="connsiteY193" fmla="*/ 2418128 h 5353748"/>
              <a:gd name="connsiteX194" fmla="*/ 2682307 w 9467057"/>
              <a:gd name="connsiteY194" fmla="*/ 2448920 h 5353748"/>
              <a:gd name="connsiteX195" fmla="*/ 2606623 w 9467057"/>
              <a:gd name="connsiteY195" fmla="*/ 2515287 h 5353748"/>
              <a:gd name="connsiteX196" fmla="*/ 2572596 w 9467057"/>
              <a:gd name="connsiteY196" fmla="*/ 2551641 h 5353748"/>
              <a:gd name="connsiteX197" fmla="*/ 2543488 w 9467057"/>
              <a:gd name="connsiteY197" fmla="*/ 2526026 h 5353748"/>
              <a:gd name="connsiteX198" fmla="*/ 2579197 w 9467057"/>
              <a:gd name="connsiteY198" fmla="*/ 2487860 h 5353748"/>
              <a:gd name="connsiteX199" fmla="*/ 2658632 w 9467057"/>
              <a:gd name="connsiteY199" fmla="*/ 2418128 h 5353748"/>
              <a:gd name="connsiteX200" fmla="*/ 6498962 w 9467057"/>
              <a:gd name="connsiteY200" fmla="*/ 2398852 h 5353748"/>
              <a:gd name="connsiteX201" fmla="*/ 6573610 w 9467057"/>
              <a:gd name="connsiteY201" fmla="*/ 2537022 h 5353748"/>
              <a:gd name="connsiteX202" fmla="*/ 6538163 w 9467057"/>
              <a:gd name="connsiteY202" fmla="*/ 2552806 h 5353748"/>
              <a:gd name="connsiteX203" fmla="*/ 6466230 w 9467057"/>
              <a:gd name="connsiteY203" fmla="*/ 2419810 h 5353748"/>
              <a:gd name="connsiteX204" fmla="*/ 3407964 w 9467057"/>
              <a:gd name="connsiteY204" fmla="*/ 2299621 h 5353748"/>
              <a:gd name="connsiteX205" fmla="*/ 3550922 w 9467057"/>
              <a:gd name="connsiteY205" fmla="*/ 2366637 h 5353748"/>
              <a:gd name="connsiteX206" fmla="*/ 3530999 w 9467057"/>
              <a:gd name="connsiteY206" fmla="*/ 2400015 h 5353748"/>
              <a:gd name="connsiteX207" fmla="*/ 3530999 w 9467057"/>
              <a:gd name="connsiteY207" fmla="*/ 2399886 h 5353748"/>
              <a:gd name="connsiteX208" fmla="*/ 3395027 w 9467057"/>
              <a:gd name="connsiteY208" fmla="*/ 2336234 h 5353748"/>
              <a:gd name="connsiteX209" fmla="*/ 2940795 w 9467057"/>
              <a:gd name="connsiteY209" fmla="*/ 2280215 h 5353748"/>
              <a:gd name="connsiteX210" fmla="*/ 2950628 w 9467057"/>
              <a:gd name="connsiteY210" fmla="*/ 2317734 h 5353748"/>
              <a:gd name="connsiteX211" fmla="*/ 2809869 w 9467057"/>
              <a:gd name="connsiteY211" fmla="*/ 2369871 h 5353748"/>
              <a:gd name="connsiteX212" fmla="*/ 2809869 w 9467057"/>
              <a:gd name="connsiteY212" fmla="*/ 2370001 h 5353748"/>
              <a:gd name="connsiteX213" fmla="*/ 2792792 w 9467057"/>
              <a:gd name="connsiteY213" fmla="*/ 2335070 h 5353748"/>
              <a:gd name="connsiteX214" fmla="*/ 2940795 w 9467057"/>
              <a:gd name="connsiteY214" fmla="*/ 2280215 h 5353748"/>
              <a:gd name="connsiteX215" fmla="*/ 3175819 w 9467057"/>
              <a:gd name="connsiteY215" fmla="*/ 2254988 h 5353748"/>
              <a:gd name="connsiteX216" fmla="*/ 3254527 w 9467057"/>
              <a:gd name="connsiteY216" fmla="*/ 2262103 h 5353748"/>
              <a:gd name="connsiteX217" fmla="*/ 3249093 w 9467057"/>
              <a:gd name="connsiteY217" fmla="*/ 2300527 h 5353748"/>
              <a:gd name="connsiteX218" fmla="*/ 3249093 w 9467057"/>
              <a:gd name="connsiteY218" fmla="*/ 2300656 h 5353748"/>
              <a:gd name="connsiteX219" fmla="*/ 3099020 w 9467057"/>
              <a:gd name="connsiteY219" fmla="*/ 2294446 h 5353748"/>
              <a:gd name="connsiteX220" fmla="*/ 3096821 w 9467057"/>
              <a:gd name="connsiteY220" fmla="*/ 2255634 h 5353748"/>
              <a:gd name="connsiteX221" fmla="*/ 3175819 w 9467057"/>
              <a:gd name="connsiteY221" fmla="*/ 2254988 h 5353748"/>
              <a:gd name="connsiteX222" fmla="*/ 6296233 w 9467057"/>
              <a:gd name="connsiteY222" fmla="*/ 2161708 h 5353748"/>
              <a:gd name="connsiteX223" fmla="*/ 6354582 w 9467057"/>
              <a:gd name="connsiteY223" fmla="*/ 2219927 h 5353748"/>
              <a:gd name="connsiteX224" fmla="*/ 6404520 w 9467057"/>
              <a:gd name="connsiteY224" fmla="*/ 2273358 h 5353748"/>
              <a:gd name="connsiteX225" fmla="*/ 6375281 w 9467057"/>
              <a:gd name="connsiteY225" fmla="*/ 2298845 h 5353748"/>
              <a:gd name="connsiteX226" fmla="*/ 6327153 w 9467057"/>
              <a:gd name="connsiteY226" fmla="*/ 2247354 h 5353748"/>
              <a:gd name="connsiteX227" fmla="*/ 6269066 w 9467057"/>
              <a:gd name="connsiteY227" fmla="*/ 2189395 h 5353748"/>
              <a:gd name="connsiteX228" fmla="*/ 6077720 w 9467057"/>
              <a:gd name="connsiteY228" fmla="*/ 1943843 h 5353748"/>
              <a:gd name="connsiteX229" fmla="*/ 6186913 w 9467057"/>
              <a:gd name="connsiteY229" fmla="*/ 2052777 h 5353748"/>
              <a:gd name="connsiteX230" fmla="*/ 6159486 w 9467057"/>
              <a:gd name="connsiteY230" fmla="*/ 2080203 h 5353748"/>
              <a:gd name="connsiteX231" fmla="*/ 6050294 w 9467057"/>
              <a:gd name="connsiteY231" fmla="*/ 1971271 h 5353748"/>
              <a:gd name="connsiteX232" fmla="*/ 5881073 w 9467057"/>
              <a:gd name="connsiteY232" fmla="*/ 1713817 h 5353748"/>
              <a:gd name="connsiteX233" fmla="*/ 5970081 w 9467057"/>
              <a:gd name="connsiteY233" fmla="*/ 1834781 h 5353748"/>
              <a:gd name="connsiteX234" fmla="*/ 5941232 w 9467057"/>
              <a:gd name="connsiteY234" fmla="*/ 1860786 h 5353748"/>
              <a:gd name="connsiteX235" fmla="*/ 5941232 w 9467057"/>
              <a:gd name="connsiteY235" fmla="*/ 1860656 h 5353748"/>
              <a:gd name="connsiteX236" fmla="*/ 5847695 w 9467057"/>
              <a:gd name="connsiteY236" fmla="*/ 1733611 h 5353748"/>
              <a:gd name="connsiteX237" fmla="*/ 5781455 w 9467057"/>
              <a:gd name="connsiteY237" fmla="*/ 1431782 h 5353748"/>
              <a:gd name="connsiteX238" fmla="*/ 5817292 w 9467057"/>
              <a:gd name="connsiteY238" fmla="*/ 1577716 h 5353748"/>
              <a:gd name="connsiteX239" fmla="*/ 5780679 w 9467057"/>
              <a:gd name="connsiteY239" fmla="*/ 1590653 h 5353748"/>
              <a:gd name="connsiteX240" fmla="*/ 5743031 w 9467057"/>
              <a:gd name="connsiteY240" fmla="*/ 1437345 h 5353748"/>
              <a:gd name="connsiteX241" fmla="*/ 5759073 w 9467057"/>
              <a:gd name="connsiteY241" fmla="*/ 1123743 h 5353748"/>
              <a:gd name="connsiteX242" fmla="*/ 5796721 w 9467057"/>
              <a:gd name="connsiteY242" fmla="*/ 1133187 h 5353748"/>
              <a:gd name="connsiteX243" fmla="*/ 5774468 w 9467057"/>
              <a:gd name="connsiteY243" fmla="*/ 1281708 h 5353748"/>
              <a:gd name="connsiteX244" fmla="*/ 5735656 w 9467057"/>
              <a:gd name="connsiteY244" fmla="*/ 1279768 h 5353748"/>
              <a:gd name="connsiteX245" fmla="*/ 5759073 w 9467057"/>
              <a:gd name="connsiteY245" fmla="*/ 1123743 h 5353748"/>
              <a:gd name="connsiteX246" fmla="*/ 8102032 w 9467057"/>
              <a:gd name="connsiteY246" fmla="*/ 1031758 h 5353748"/>
              <a:gd name="connsiteX247" fmla="*/ 8108501 w 9467057"/>
              <a:gd name="connsiteY247" fmla="*/ 1070053 h 5353748"/>
              <a:gd name="connsiteX248" fmla="*/ 7952348 w 9467057"/>
              <a:gd name="connsiteY248" fmla="*/ 1085448 h 5353748"/>
              <a:gd name="connsiteX249" fmla="*/ 7951312 w 9467057"/>
              <a:gd name="connsiteY249" fmla="*/ 1046636 h 5353748"/>
              <a:gd name="connsiteX250" fmla="*/ 8102032 w 9467057"/>
              <a:gd name="connsiteY250" fmla="*/ 1031758 h 5353748"/>
              <a:gd name="connsiteX251" fmla="*/ 7651165 w 9467057"/>
              <a:gd name="connsiteY251" fmla="*/ 1012611 h 5353748"/>
              <a:gd name="connsiteX252" fmla="*/ 7800073 w 9467057"/>
              <a:gd name="connsiteY252" fmla="*/ 1040167 h 5353748"/>
              <a:gd name="connsiteX253" fmla="*/ 7795675 w 9467057"/>
              <a:gd name="connsiteY253" fmla="*/ 1078721 h 5353748"/>
              <a:gd name="connsiteX254" fmla="*/ 7641462 w 9467057"/>
              <a:gd name="connsiteY254" fmla="*/ 1050130 h 5353748"/>
              <a:gd name="connsiteX255" fmla="*/ 8389630 w 9467057"/>
              <a:gd name="connsiteY255" fmla="*/ 939644 h 5353748"/>
              <a:gd name="connsiteX256" fmla="*/ 8406578 w 9467057"/>
              <a:gd name="connsiteY256" fmla="*/ 974575 h 5353748"/>
              <a:gd name="connsiteX257" fmla="*/ 8260903 w 9467057"/>
              <a:gd name="connsiteY257" fmla="*/ 1032924 h 5353748"/>
              <a:gd name="connsiteX258" fmla="*/ 8249130 w 9467057"/>
              <a:gd name="connsiteY258" fmla="*/ 995922 h 5353748"/>
              <a:gd name="connsiteX259" fmla="*/ 8389630 w 9467057"/>
              <a:gd name="connsiteY259" fmla="*/ 939644 h 5353748"/>
              <a:gd name="connsiteX260" fmla="*/ 7372494 w 9467057"/>
              <a:gd name="connsiteY260" fmla="*/ 896174 h 5353748"/>
              <a:gd name="connsiteX261" fmla="*/ 7507690 w 9467057"/>
              <a:gd name="connsiteY261" fmla="*/ 964355 h 5353748"/>
              <a:gd name="connsiteX262" fmla="*/ 7492681 w 9467057"/>
              <a:gd name="connsiteY262" fmla="*/ 1000192 h 5353748"/>
              <a:gd name="connsiteX263" fmla="*/ 7352571 w 9467057"/>
              <a:gd name="connsiteY263" fmla="*/ 929553 h 5353748"/>
              <a:gd name="connsiteX264" fmla="*/ 5893752 w 9467057"/>
              <a:gd name="connsiteY264" fmla="*/ 839897 h 5353748"/>
              <a:gd name="connsiteX265" fmla="*/ 5924931 w 9467057"/>
              <a:gd name="connsiteY265" fmla="*/ 863055 h 5353748"/>
              <a:gd name="connsiteX266" fmla="*/ 5847436 w 9467057"/>
              <a:gd name="connsiteY266" fmla="*/ 991782 h 5353748"/>
              <a:gd name="connsiteX267" fmla="*/ 5812376 w 9467057"/>
              <a:gd name="connsiteY267" fmla="*/ 975093 h 5353748"/>
              <a:gd name="connsiteX268" fmla="*/ 5893752 w 9467057"/>
              <a:gd name="connsiteY268" fmla="*/ 839897 h 5353748"/>
              <a:gd name="connsiteX269" fmla="*/ 8639710 w 9467057"/>
              <a:gd name="connsiteY269" fmla="*/ 770682 h 5353748"/>
              <a:gd name="connsiteX270" fmla="*/ 8665715 w 9467057"/>
              <a:gd name="connsiteY270" fmla="*/ 799403 h 5353748"/>
              <a:gd name="connsiteX271" fmla="*/ 8542291 w 9467057"/>
              <a:gd name="connsiteY271" fmla="*/ 896174 h 5353748"/>
              <a:gd name="connsiteX272" fmla="*/ 8542291 w 9467057"/>
              <a:gd name="connsiteY272" fmla="*/ 896304 h 5353748"/>
              <a:gd name="connsiteX273" fmla="*/ 8520556 w 9467057"/>
              <a:gd name="connsiteY273" fmla="*/ 864090 h 5353748"/>
              <a:gd name="connsiteX274" fmla="*/ 8639710 w 9467057"/>
              <a:gd name="connsiteY274" fmla="*/ 770682 h 5353748"/>
              <a:gd name="connsiteX275" fmla="*/ 7136387 w 9467057"/>
              <a:gd name="connsiteY275" fmla="*/ 706384 h 5353748"/>
              <a:gd name="connsiteX276" fmla="*/ 7162909 w 9467057"/>
              <a:gd name="connsiteY276" fmla="*/ 732776 h 5353748"/>
              <a:gd name="connsiteX277" fmla="*/ 7248295 w 9467057"/>
              <a:gd name="connsiteY277" fmla="*/ 809753 h 5353748"/>
              <a:gd name="connsiteX278" fmla="*/ 7223844 w 9467057"/>
              <a:gd name="connsiteY278" fmla="*/ 839897 h 5353748"/>
              <a:gd name="connsiteX279" fmla="*/ 7135351 w 9467057"/>
              <a:gd name="connsiteY279" fmla="*/ 760203 h 5353748"/>
              <a:gd name="connsiteX280" fmla="*/ 7109219 w 9467057"/>
              <a:gd name="connsiteY280" fmla="*/ 734069 h 5353748"/>
              <a:gd name="connsiteX281" fmla="*/ 6119121 w 9467057"/>
              <a:gd name="connsiteY281" fmla="*/ 621643 h 5353748"/>
              <a:gd name="connsiteX282" fmla="*/ 6141115 w 9467057"/>
              <a:gd name="connsiteY282" fmla="*/ 653599 h 5353748"/>
              <a:gd name="connsiteX283" fmla="*/ 6030240 w 9467057"/>
              <a:gd name="connsiteY283" fmla="*/ 746101 h 5353748"/>
              <a:gd name="connsiteX284" fmla="*/ 6025841 w 9467057"/>
              <a:gd name="connsiteY284" fmla="*/ 750500 h 5353748"/>
              <a:gd name="connsiteX285" fmla="*/ 5998415 w 9467057"/>
              <a:gd name="connsiteY285" fmla="*/ 723072 h 5353748"/>
              <a:gd name="connsiteX286" fmla="*/ 6002814 w 9467057"/>
              <a:gd name="connsiteY286" fmla="*/ 718675 h 5353748"/>
              <a:gd name="connsiteX287" fmla="*/ 6119121 w 9467057"/>
              <a:gd name="connsiteY287" fmla="*/ 621643 h 5353748"/>
              <a:gd name="connsiteX288" fmla="*/ 8858093 w 9467057"/>
              <a:gd name="connsiteY288" fmla="*/ 554110 h 5353748"/>
              <a:gd name="connsiteX289" fmla="*/ 8885520 w 9467057"/>
              <a:gd name="connsiteY289" fmla="*/ 581538 h 5353748"/>
              <a:gd name="connsiteX290" fmla="*/ 8776458 w 9467057"/>
              <a:gd name="connsiteY290" fmla="*/ 690600 h 5353748"/>
              <a:gd name="connsiteX291" fmla="*/ 8749031 w 9467057"/>
              <a:gd name="connsiteY291" fmla="*/ 663172 h 5353748"/>
              <a:gd name="connsiteX292" fmla="*/ 6873241 w 9467057"/>
              <a:gd name="connsiteY292" fmla="*/ 534704 h 5353748"/>
              <a:gd name="connsiteX293" fmla="*/ 7013352 w 9467057"/>
              <a:gd name="connsiteY293" fmla="*/ 607412 h 5353748"/>
              <a:gd name="connsiteX294" fmla="*/ 6992135 w 9467057"/>
              <a:gd name="connsiteY294" fmla="*/ 639885 h 5353748"/>
              <a:gd name="connsiteX295" fmla="*/ 6858880 w 9467057"/>
              <a:gd name="connsiteY295" fmla="*/ 570799 h 5353748"/>
              <a:gd name="connsiteX296" fmla="*/ 6407366 w 9467057"/>
              <a:gd name="connsiteY296" fmla="*/ 496668 h 5353748"/>
              <a:gd name="connsiteX297" fmla="*/ 6415515 w 9467057"/>
              <a:gd name="connsiteY297" fmla="*/ 534575 h 5353748"/>
              <a:gd name="connsiteX298" fmla="*/ 6272558 w 9467057"/>
              <a:gd name="connsiteY298" fmla="*/ 580632 h 5353748"/>
              <a:gd name="connsiteX299" fmla="*/ 6257162 w 9467057"/>
              <a:gd name="connsiteY299" fmla="*/ 545054 h 5353748"/>
              <a:gd name="connsiteX300" fmla="*/ 6407366 w 9467057"/>
              <a:gd name="connsiteY300" fmla="*/ 496668 h 5353748"/>
              <a:gd name="connsiteX301" fmla="*/ 6578269 w 9467057"/>
              <a:gd name="connsiteY301" fmla="*/ 478296 h 5353748"/>
              <a:gd name="connsiteX302" fmla="*/ 6721486 w 9467057"/>
              <a:gd name="connsiteY302" fmla="*/ 491235 h 5353748"/>
              <a:gd name="connsiteX303" fmla="*/ 6714500 w 9467057"/>
              <a:gd name="connsiteY303" fmla="*/ 529401 h 5353748"/>
              <a:gd name="connsiteX304" fmla="*/ 6578138 w 9467057"/>
              <a:gd name="connsiteY304" fmla="*/ 517110 h 5353748"/>
              <a:gd name="connsiteX305" fmla="*/ 6564814 w 9467057"/>
              <a:gd name="connsiteY305" fmla="*/ 517110 h 5353748"/>
              <a:gd name="connsiteX306" fmla="*/ 6564167 w 9467057"/>
              <a:gd name="connsiteY306" fmla="*/ 478297 h 5353748"/>
              <a:gd name="connsiteX307" fmla="*/ 6578269 w 9467057"/>
              <a:gd name="connsiteY307" fmla="*/ 478296 h 5353748"/>
              <a:gd name="connsiteX308" fmla="*/ 9076346 w 9467057"/>
              <a:gd name="connsiteY308" fmla="*/ 335857 h 5353748"/>
              <a:gd name="connsiteX309" fmla="*/ 9103774 w 9467057"/>
              <a:gd name="connsiteY309" fmla="*/ 363284 h 5353748"/>
              <a:gd name="connsiteX310" fmla="*/ 8994712 w 9467057"/>
              <a:gd name="connsiteY310" fmla="*/ 472346 h 5353748"/>
              <a:gd name="connsiteX311" fmla="*/ 8967284 w 9467057"/>
              <a:gd name="connsiteY311" fmla="*/ 444919 h 5353748"/>
              <a:gd name="connsiteX312" fmla="*/ 9294470 w 9467057"/>
              <a:gd name="connsiteY312" fmla="*/ 117732 h 5353748"/>
              <a:gd name="connsiteX313" fmla="*/ 9321898 w 9467057"/>
              <a:gd name="connsiteY313" fmla="*/ 145160 h 5353748"/>
              <a:gd name="connsiteX314" fmla="*/ 9212836 w 9467057"/>
              <a:gd name="connsiteY314" fmla="*/ 254222 h 5353748"/>
              <a:gd name="connsiteX315" fmla="*/ 9185409 w 9467057"/>
              <a:gd name="connsiteY315" fmla="*/ 226795 h 5353748"/>
              <a:gd name="connsiteX316" fmla="*/ 9412202 w 9467057"/>
              <a:gd name="connsiteY316" fmla="*/ 0 h 5353748"/>
              <a:gd name="connsiteX317" fmla="*/ 9467057 w 9467057"/>
              <a:gd name="connsiteY317" fmla="*/ 0 h 5353748"/>
              <a:gd name="connsiteX318" fmla="*/ 9430960 w 9467057"/>
              <a:gd name="connsiteY318" fmla="*/ 36098 h 5353748"/>
              <a:gd name="connsiteX319" fmla="*/ 9403532 w 9467057"/>
              <a:gd name="connsiteY319" fmla="*/ 8670 h 53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</a:cxnLst>
            <a:rect l="l" t="t" r="r" b="b"/>
            <a:pathLst>
              <a:path w="9467057" h="5353748">
                <a:moveTo>
                  <a:pt x="2171021" y="5303810"/>
                </a:moveTo>
                <a:cubicBezTo>
                  <a:pt x="2220442" y="5312090"/>
                  <a:pt x="2270898" y="5315712"/>
                  <a:pt x="2321095" y="5314807"/>
                </a:cubicBezTo>
                <a:lnTo>
                  <a:pt x="2321871" y="5353619"/>
                </a:lnTo>
                <a:cubicBezTo>
                  <a:pt x="2316308" y="5353619"/>
                  <a:pt x="2310874" y="5353748"/>
                  <a:pt x="2305311" y="5353748"/>
                </a:cubicBezTo>
                <a:cubicBezTo>
                  <a:pt x="2258348" y="5353748"/>
                  <a:pt x="2210998" y="5349867"/>
                  <a:pt x="2164682" y="5342105"/>
                </a:cubicBezTo>
                <a:close/>
                <a:moveTo>
                  <a:pt x="2614514" y="5254001"/>
                </a:moveTo>
                <a:lnTo>
                  <a:pt x="2629263" y="5289967"/>
                </a:lnTo>
                <a:cubicBezTo>
                  <a:pt x="2580748" y="5309891"/>
                  <a:pt x="2530034" y="5325415"/>
                  <a:pt x="2478543" y="5336154"/>
                </a:cubicBezTo>
                <a:lnTo>
                  <a:pt x="2478543" y="5336024"/>
                </a:lnTo>
                <a:lnTo>
                  <a:pt x="2470651" y="5297988"/>
                </a:lnTo>
                <a:cubicBezTo>
                  <a:pt x="2519813" y="5287768"/>
                  <a:pt x="2568199" y="5273019"/>
                  <a:pt x="2614514" y="5254001"/>
                </a:cubicBezTo>
                <a:close/>
                <a:moveTo>
                  <a:pt x="1889892" y="5200828"/>
                </a:moveTo>
                <a:cubicBezTo>
                  <a:pt x="1932973" y="5226444"/>
                  <a:pt x="1978643" y="5248310"/>
                  <a:pt x="2025735" y="5265515"/>
                </a:cubicBezTo>
                <a:lnTo>
                  <a:pt x="2012409" y="5301999"/>
                </a:lnTo>
                <a:lnTo>
                  <a:pt x="2012280" y="5301999"/>
                </a:lnTo>
                <a:cubicBezTo>
                  <a:pt x="1962988" y="5283886"/>
                  <a:pt x="1914990" y="5261117"/>
                  <a:pt x="1869968" y="5234207"/>
                </a:cubicBezTo>
                <a:close/>
                <a:moveTo>
                  <a:pt x="109062" y="5130449"/>
                </a:moveTo>
                <a:lnTo>
                  <a:pt x="136489" y="5157877"/>
                </a:lnTo>
                <a:lnTo>
                  <a:pt x="27427" y="5266939"/>
                </a:lnTo>
                <a:lnTo>
                  <a:pt x="0" y="5239511"/>
                </a:lnTo>
                <a:close/>
                <a:moveTo>
                  <a:pt x="2865629" y="5090732"/>
                </a:moveTo>
                <a:lnTo>
                  <a:pt x="2892410" y="5118805"/>
                </a:lnTo>
                <a:cubicBezTo>
                  <a:pt x="2854244" y="5155159"/>
                  <a:pt x="2812715" y="5188150"/>
                  <a:pt x="2768858" y="5216612"/>
                </a:cubicBezTo>
                <a:lnTo>
                  <a:pt x="2747640" y="5184140"/>
                </a:lnTo>
                <a:cubicBezTo>
                  <a:pt x="2789428" y="5156841"/>
                  <a:pt x="2829146" y="5125404"/>
                  <a:pt x="2865629" y="5090732"/>
                </a:cubicBezTo>
                <a:close/>
                <a:moveTo>
                  <a:pt x="245885" y="5050308"/>
                </a:moveTo>
                <a:lnTo>
                  <a:pt x="245939" y="5050367"/>
                </a:lnTo>
                <a:lnTo>
                  <a:pt x="245810" y="5050367"/>
                </a:lnTo>
                <a:close/>
                <a:moveTo>
                  <a:pt x="1656372" y="5005862"/>
                </a:moveTo>
                <a:cubicBezTo>
                  <a:pt x="1679401" y="5025915"/>
                  <a:pt x="1701912" y="5047133"/>
                  <a:pt x="1723388" y="5069255"/>
                </a:cubicBezTo>
                <a:cubicBezTo>
                  <a:pt x="1737878" y="5084133"/>
                  <a:pt x="1753014" y="5098494"/>
                  <a:pt x="1768410" y="5112208"/>
                </a:cubicBezTo>
                <a:lnTo>
                  <a:pt x="1742664" y="5141317"/>
                </a:lnTo>
                <a:lnTo>
                  <a:pt x="1742664" y="5141187"/>
                </a:lnTo>
                <a:cubicBezTo>
                  <a:pt x="1726493" y="5126956"/>
                  <a:pt x="1710709" y="5111820"/>
                  <a:pt x="1695573" y="5096294"/>
                </a:cubicBezTo>
                <a:cubicBezTo>
                  <a:pt x="1674873" y="5075077"/>
                  <a:pt x="1653138" y="5054507"/>
                  <a:pt x="1630886" y="5035230"/>
                </a:cubicBezTo>
                <a:close/>
                <a:moveTo>
                  <a:pt x="1509886" y="4944521"/>
                </a:moveTo>
                <a:lnTo>
                  <a:pt x="1509921" y="4944539"/>
                </a:lnTo>
                <a:lnTo>
                  <a:pt x="1509792" y="4944668"/>
                </a:lnTo>
                <a:close/>
                <a:moveTo>
                  <a:pt x="343357" y="4924874"/>
                </a:moveTo>
                <a:lnTo>
                  <a:pt x="364963" y="4957088"/>
                </a:lnTo>
                <a:lnTo>
                  <a:pt x="245885" y="5050308"/>
                </a:lnTo>
                <a:lnTo>
                  <a:pt x="219806" y="5021646"/>
                </a:lnTo>
                <a:cubicBezTo>
                  <a:pt x="258618" y="4986456"/>
                  <a:pt x="300147" y="4953854"/>
                  <a:pt x="343357" y="4924874"/>
                </a:cubicBezTo>
                <a:close/>
                <a:moveTo>
                  <a:pt x="3040931" y="4847637"/>
                </a:moveTo>
                <a:lnTo>
                  <a:pt x="3076120" y="4864068"/>
                </a:lnTo>
                <a:cubicBezTo>
                  <a:pt x="3053868" y="4911679"/>
                  <a:pt x="3026958" y="4957347"/>
                  <a:pt x="2996167" y="5000040"/>
                </a:cubicBezTo>
                <a:lnTo>
                  <a:pt x="2964729" y="4977270"/>
                </a:lnTo>
                <a:cubicBezTo>
                  <a:pt x="2994097" y="4936647"/>
                  <a:pt x="3019714" y="4892919"/>
                  <a:pt x="3040931" y="4847637"/>
                </a:cubicBezTo>
                <a:close/>
                <a:moveTo>
                  <a:pt x="1392838" y="4837159"/>
                </a:moveTo>
                <a:cubicBezTo>
                  <a:pt x="1440448" y="4858635"/>
                  <a:pt x="1486893" y="4883733"/>
                  <a:pt x="1530750" y="4911937"/>
                </a:cubicBezTo>
                <a:lnTo>
                  <a:pt x="1509886" y="4944521"/>
                </a:lnTo>
                <a:lnTo>
                  <a:pt x="1376925" y="4872478"/>
                </a:lnTo>
                <a:close/>
                <a:moveTo>
                  <a:pt x="626039" y="4789808"/>
                </a:moveTo>
                <a:lnTo>
                  <a:pt x="637553" y="4826938"/>
                </a:lnTo>
                <a:cubicBezTo>
                  <a:pt x="589427" y="4841817"/>
                  <a:pt x="542076" y="4860317"/>
                  <a:pt x="496666" y="4882052"/>
                </a:cubicBezTo>
                <a:lnTo>
                  <a:pt x="496536" y="4882052"/>
                </a:lnTo>
                <a:lnTo>
                  <a:pt x="479847" y="4846991"/>
                </a:lnTo>
                <a:cubicBezTo>
                  <a:pt x="526939" y="4824480"/>
                  <a:pt x="576101" y="4805203"/>
                  <a:pt x="626039" y="4789808"/>
                </a:cubicBezTo>
                <a:close/>
                <a:moveTo>
                  <a:pt x="1091914" y="4751124"/>
                </a:moveTo>
                <a:cubicBezTo>
                  <a:pt x="1143664" y="4758112"/>
                  <a:pt x="1195413" y="4768849"/>
                  <a:pt x="1245481" y="4783210"/>
                </a:cubicBezTo>
                <a:lnTo>
                  <a:pt x="1234872" y="4820470"/>
                </a:lnTo>
                <a:cubicBezTo>
                  <a:pt x="1186487" y="4806627"/>
                  <a:pt x="1136678" y="4796277"/>
                  <a:pt x="1086740" y="4789549"/>
                </a:cubicBezTo>
                <a:close/>
                <a:moveTo>
                  <a:pt x="935372" y="4741552"/>
                </a:moveTo>
                <a:lnTo>
                  <a:pt x="935760" y="4780364"/>
                </a:lnTo>
                <a:cubicBezTo>
                  <a:pt x="885434" y="4780882"/>
                  <a:pt x="834590" y="4785151"/>
                  <a:pt x="784909" y="4792913"/>
                </a:cubicBezTo>
                <a:lnTo>
                  <a:pt x="784910" y="4792784"/>
                </a:lnTo>
                <a:lnTo>
                  <a:pt x="778958" y="4754489"/>
                </a:lnTo>
                <a:cubicBezTo>
                  <a:pt x="830449" y="4746468"/>
                  <a:pt x="883105" y="4742069"/>
                  <a:pt x="935372" y="4741552"/>
                </a:cubicBezTo>
                <a:close/>
                <a:moveTo>
                  <a:pt x="3129428" y="4715645"/>
                </a:moveTo>
                <a:lnTo>
                  <a:pt x="3129553" y="4715677"/>
                </a:lnTo>
                <a:lnTo>
                  <a:pt x="3129423" y="4715677"/>
                </a:lnTo>
                <a:close/>
                <a:moveTo>
                  <a:pt x="3115710" y="4557453"/>
                </a:moveTo>
                <a:lnTo>
                  <a:pt x="3154391" y="4560040"/>
                </a:lnTo>
                <a:lnTo>
                  <a:pt x="3129428" y="4715645"/>
                </a:lnTo>
                <a:lnTo>
                  <a:pt x="3091904" y="4705974"/>
                </a:lnTo>
                <a:cubicBezTo>
                  <a:pt x="3104325" y="4657458"/>
                  <a:pt x="3112345" y="4607520"/>
                  <a:pt x="3115710" y="4557453"/>
                </a:cubicBezTo>
                <a:close/>
                <a:moveTo>
                  <a:pt x="3117520" y="4248379"/>
                </a:moveTo>
                <a:cubicBezTo>
                  <a:pt x="3133174" y="4298446"/>
                  <a:pt x="3144300" y="4350325"/>
                  <a:pt x="3150381" y="4402592"/>
                </a:cubicBezTo>
                <a:lnTo>
                  <a:pt x="3111827" y="4407120"/>
                </a:lnTo>
                <a:lnTo>
                  <a:pt x="3111957" y="4406991"/>
                </a:lnTo>
                <a:cubicBezTo>
                  <a:pt x="3106135" y="4357182"/>
                  <a:pt x="3095526" y="4307632"/>
                  <a:pt x="3080519" y="4259893"/>
                </a:cubicBezTo>
                <a:close/>
                <a:moveTo>
                  <a:pt x="5678733" y="4002957"/>
                </a:moveTo>
                <a:lnTo>
                  <a:pt x="5681579" y="4041640"/>
                </a:lnTo>
                <a:cubicBezTo>
                  <a:pt x="5655834" y="4043580"/>
                  <a:pt x="5629570" y="4044614"/>
                  <a:pt x="5603825" y="4044615"/>
                </a:cubicBezTo>
                <a:cubicBezTo>
                  <a:pt x="5577563" y="4044615"/>
                  <a:pt x="5550782" y="4043580"/>
                  <a:pt x="5524519" y="4041640"/>
                </a:cubicBezTo>
                <a:lnTo>
                  <a:pt x="5527494" y="4002957"/>
                </a:lnTo>
                <a:cubicBezTo>
                  <a:pt x="5577692" y="4006838"/>
                  <a:pt x="5628536" y="4006838"/>
                  <a:pt x="5678733" y="4002957"/>
                </a:cubicBezTo>
                <a:close/>
                <a:moveTo>
                  <a:pt x="2969904" y="3971260"/>
                </a:moveTo>
                <a:cubicBezTo>
                  <a:pt x="3002765" y="4012271"/>
                  <a:pt x="3032004" y="4056517"/>
                  <a:pt x="3056714" y="4102833"/>
                </a:cubicBezTo>
                <a:lnTo>
                  <a:pt x="3022430" y="4121075"/>
                </a:lnTo>
                <a:cubicBezTo>
                  <a:pt x="2998884" y="4076958"/>
                  <a:pt x="2971070" y="4034653"/>
                  <a:pt x="2939631" y="3995583"/>
                </a:cubicBezTo>
                <a:close/>
                <a:moveTo>
                  <a:pt x="5972282" y="3935035"/>
                </a:moveTo>
                <a:lnTo>
                  <a:pt x="5986772" y="3971130"/>
                </a:lnTo>
                <a:cubicBezTo>
                  <a:pt x="5938385" y="3990537"/>
                  <a:pt x="5887929" y="4006320"/>
                  <a:pt x="5836956" y="4018093"/>
                </a:cubicBezTo>
                <a:lnTo>
                  <a:pt x="5836826" y="4018093"/>
                </a:lnTo>
                <a:lnTo>
                  <a:pt x="5828030" y="3980316"/>
                </a:lnTo>
                <a:cubicBezTo>
                  <a:pt x="5877063" y="3968931"/>
                  <a:pt x="5925577" y="3953795"/>
                  <a:pt x="5972282" y="3935035"/>
                </a:cubicBezTo>
                <a:close/>
                <a:moveTo>
                  <a:pt x="5233946" y="3934518"/>
                </a:moveTo>
                <a:cubicBezTo>
                  <a:pt x="5280650" y="3953277"/>
                  <a:pt x="5329164" y="3968543"/>
                  <a:pt x="5378067" y="3979928"/>
                </a:cubicBezTo>
                <a:lnTo>
                  <a:pt x="5369271" y="4017705"/>
                </a:lnTo>
                <a:cubicBezTo>
                  <a:pt x="5318298" y="4005803"/>
                  <a:pt x="5267971" y="3990019"/>
                  <a:pt x="5219456" y="3970484"/>
                </a:cubicBezTo>
                <a:close/>
                <a:moveTo>
                  <a:pt x="6127622" y="3901593"/>
                </a:moveTo>
                <a:lnTo>
                  <a:pt x="6127660" y="3901657"/>
                </a:lnTo>
                <a:lnTo>
                  <a:pt x="6127530" y="3901656"/>
                </a:lnTo>
                <a:close/>
                <a:moveTo>
                  <a:pt x="6231677" y="3781597"/>
                </a:moveTo>
                <a:lnTo>
                  <a:pt x="6256257" y="3811613"/>
                </a:lnTo>
                <a:lnTo>
                  <a:pt x="6127622" y="3901593"/>
                </a:lnTo>
                <a:lnTo>
                  <a:pt x="6107866" y="3868278"/>
                </a:lnTo>
                <a:cubicBezTo>
                  <a:pt x="6151075" y="3842792"/>
                  <a:pt x="6192735" y="3813553"/>
                  <a:pt x="6231677" y="3781597"/>
                </a:cubicBezTo>
                <a:close/>
                <a:moveTo>
                  <a:pt x="4974681" y="3780563"/>
                </a:moveTo>
                <a:cubicBezTo>
                  <a:pt x="5013622" y="3812648"/>
                  <a:pt x="5055151" y="3841757"/>
                  <a:pt x="5098362" y="3867373"/>
                </a:cubicBezTo>
                <a:lnTo>
                  <a:pt x="5078568" y="3900751"/>
                </a:lnTo>
                <a:lnTo>
                  <a:pt x="5078568" y="3900881"/>
                </a:lnTo>
                <a:cubicBezTo>
                  <a:pt x="5033675" y="3874230"/>
                  <a:pt x="4990464" y="3843956"/>
                  <a:pt x="4949970" y="3810578"/>
                </a:cubicBezTo>
                <a:close/>
                <a:moveTo>
                  <a:pt x="2757731" y="3745114"/>
                </a:moveTo>
                <a:lnTo>
                  <a:pt x="2864594" y="3856375"/>
                </a:lnTo>
                <a:lnTo>
                  <a:pt x="2836649" y="3883286"/>
                </a:lnTo>
                <a:lnTo>
                  <a:pt x="2836520" y="3883286"/>
                </a:lnTo>
                <a:lnTo>
                  <a:pt x="2729657" y="3772025"/>
                </a:lnTo>
                <a:close/>
                <a:moveTo>
                  <a:pt x="4756686" y="3565544"/>
                </a:moveTo>
                <a:lnTo>
                  <a:pt x="4864454" y="3676029"/>
                </a:lnTo>
                <a:lnTo>
                  <a:pt x="4836638" y="3703068"/>
                </a:lnTo>
                <a:lnTo>
                  <a:pt x="4728870" y="3592583"/>
                </a:lnTo>
                <a:close/>
                <a:moveTo>
                  <a:pt x="6438804" y="3561015"/>
                </a:moveTo>
                <a:lnTo>
                  <a:pt x="6470499" y="3583397"/>
                </a:lnTo>
                <a:cubicBezTo>
                  <a:pt x="6440485" y="3625832"/>
                  <a:pt x="6406848" y="3666584"/>
                  <a:pt x="6370753" y="3704620"/>
                </a:cubicBezTo>
                <a:lnTo>
                  <a:pt x="6342679" y="3677840"/>
                </a:lnTo>
                <a:cubicBezTo>
                  <a:pt x="6377609" y="3641227"/>
                  <a:pt x="6409952" y="3601898"/>
                  <a:pt x="6438804" y="3561015"/>
                </a:cubicBezTo>
                <a:close/>
                <a:moveTo>
                  <a:pt x="2547758" y="3521557"/>
                </a:moveTo>
                <a:cubicBezTo>
                  <a:pt x="2565999" y="3544584"/>
                  <a:pt x="2585794" y="3566837"/>
                  <a:pt x="2606623" y="3587666"/>
                </a:cubicBezTo>
                <a:lnTo>
                  <a:pt x="2650869" y="3633852"/>
                </a:lnTo>
                <a:lnTo>
                  <a:pt x="2622924" y="3660763"/>
                </a:lnTo>
                <a:lnTo>
                  <a:pt x="2622923" y="3660504"/>
                </a:lnTo>
                <a:lnTo>
                  <a:pt x="2578937" y="3614706"/>
                </a:lnTo>
                <a:cubicBezTo>
                  <a:pt x="2557331" y="3593100"/>
                  <a:pt x="2536502" y="3569813"/>
                  <a:pt x="2517355" y="3545620"/>
                </a:cubicBezTo>
                <a:close/>
                <a:moveTo>
                  <a:pt x="4541279" y="3344444"/>
                </a:moveTo>
                <a:lnTo>
                  <a:pt x="4649047" y="3454929"/>
                </a:lnTo>
                <a:lnTo>
                  <a:pt x="4621232" y="3481968"/>
                </a:lnTo>
                <a:lnTo>
                  <a:pt x="4513462" y="3371483"/>
                </a:lnTo>
                <a:close/>
                <a:moveTo>
                  <a:pt x="6574905" y="3291660"/>
                </a:moveTo>
                <a:lnTo>
                  <a:pt x="6611776" y="3303821"/>
                </a:lnTo>
                <a:cubicBezTo>
                  <a:pt x="6595346" y="3353371"/>
                  <a:pt x="6575034" y="3402146"/>
                  <a:pt x="6551488" y="3448849"/>
                </a:cubicBezTo>
                <a:lnTo>
                  <a:pt x="6516816" y="3431383"/>
                </a:lnTo>
                <a:cubicBezTo>
                  <a:pt x="6539456" y="3386490"/>
                  <a:pt x="6558991" y="3339528"/>
                  <a:pt x="6574905" y="3291660"/>
                </a:cubicBezTo>
                <a:close/>
                <a:moveTo>
                  <a:pt x="2412433" y="3255176"/>
                </a:moveTo>
                <a:cubicBezTo>
                  <a:pt x="2425887" y="3303433"/>
                  <a:pt x="2444129" y="3350525"/>
                  <a:pt x="2466770" y="3395159"/>
                </a:cubicBezTo>
                <a:lnTo>
                  <a:pt x="2432227" y="3412753"/>
                </a:lnTo>
                <a:lnTo>
                  <a:pt x="2432227" y="3412624"/>
                </a:lnTo>
                <a:cubicBezTo>
                  <a:pt x="2408422" y="3365791"/>
                  <a:pt x="2389145" y="3316241"/>
                  <a:pt x="2375044" y="3265525"/>
                </a:cubicBezTo>
                <a:close/>
                <a:moveTo>
                  <a:pt x="4325870" y="3123344"/>
                </a:moveTo>
                <a:lnTo>
                  <a:pt x="4433640" y="3233830"/>
                </a:lnTo>
                <a:lnTo>
                  <a:pt x="4405824" y="3260868"/>
                </a:lnTo>
                <a:lnTo>
                  <a:pt x="4298056" y="3150382"/>
                </a:lnTo>
                <a:close/>
                <a:moveTo>
                  <a:pt x="6626654" y="2994358"/>
                </a:moveTo>
                <a:lnTo>
                  <a:pt x="6665465" y="2995264"/>
                </a:lnTo>
                <a:cubicBezTo>
                  <a:pt x="6664172" y="3047531"/>
                  <a:pt x="6658998" y="3100058"/>
                  <a:pt x="6650071" y="3151548"/>
                </a:cubicBezTo>
                <a:lnTo>
                  <a:pt x="6649942" y="3151548"/>
                </a:lnTo>
                <a:lnTo>
                  <a:pt x="6611776" y="3144950"/>
                </a:lnTo>
                <a:cubicBezTo>
                  <a:pt x="6620445" y="3095399"/>
                  <a:pt x="6625360" y="3044685"/>
                  <a:pt x="6626654" y="2994358"/>
                </a:cubicBezTo>
                <a:close/>
                <a:moveTo>
                  <a:pt x="2352015" y="2952183"/>
                </a:moveTo>
                <a:lnTo>
                  <a:pt x="2390568" y="2956970"/>
                </a:lnTo>
                <a:cubicBezTo>
                  <a:pt x="2386687" y="2988148"/>
                  <a:pt x="2384747" y="3019845"/>
                  <a:pt x="2384747" y="3051283"/>
                </a:cubicBezTo>
                <a:cubicBezTo>
                  <a:pt x="2384747" y="3069913"/>
                  <a:pt x="2385394" y="3088672"/>
                  <a:pt x="2386816" y="3107043"/>
                </a:cubicBezTo>
                <a:lnTo>
                  <a:pt x="2348134" y="3109889"/>
                </a:lnTo>
                <a:lnTo>
                  <a:pt x="2348005" y="3110019"/>
                </a:lnTo>
                <a:cubicBezTo>
                  <a:pt x="2346581" y="3090613"/>
                  <a:pt x="2345805" y="3070948"/>
                  <a:pt x="2345805" y="3051412"/>
                </a:cubicBezTo>
                <a:cubicBezTo>
                  <a:pt x="2345805" y="3018422"/>
                  <a:pt x="2347875" y="2985044"/>
                  <a:pt x="2352015" y="2952183"/>
                </a:cubicBezTo>
                <a:close/>
                <a:moveTo>
                  <a:pt x="4110593" y="2902375"/>
                </a:moveTo>
                <a:lnTo>
                  <a:pt x="4218232" y="3012859"/>
                </a:lnTo>
                <a:lnTo>
                  <a:pt x="4190416" y="3039898"/>
                </a:lnTo>
                <a:lnTo>
                  <a:pt x="4082777" y="2929413"/>
                </a:lnTo>
                <a:close/>
                <a:moveTo>
                  <a:pt x="6626913" y="2684767"/>
                </a:moveTo>
                <a:cubicBezTo>
                  <a:pt x="6640886" y="2735093"/>
                  <a:pt x="6651235" y="2786843"/>
                  <a:pt x="6657575" y="2838722"/>
                </a:cubicBezTo>
                <a:lnTo>
                  <a:pt x="6619021" y="2843509"/>
                </a:lnTo>
                <a:lnTo>
                  <a:pt x="6619150" y="2843380"/>
                </a:lnTo>
                <a:cubicBezTo>
                  <a:pt x="6612940" y="2793441"/>
                  <a:pt x="6602978" y="2743502"/>
                  <a:pt x="6589524" y="2695117"/>
                </a:cubicBezTo>
                <a:close/>
                <a:moveTo>
                  <a:pt x="3895186" y="2681404"/>
                </a:moveTo>
                <a:lnTo>
                  <a:pt x="4002955" y="2791889"/>
                </a:lnTo>
                <a:lnTo>
                  <a:pt x="3975139" y="2818928"/>
                </a:lnTo>
                <a:lnTo>
                  <a:pt x="3975009" y="2818928"/>
                </a:lnTo>
                <a:lnTo>
                  <a:pt x="3867371" y="2708442"/>
                </a:lnTo>
                <a:close/>
                <a:moveTo>
                  <a:pt x="2451504" y="2654364"/>
                </a:moveTo>
                <a:lnTo>
                  <a:pt x="2485141" y="2673770"/>
                </a:lnTo>
                <a:cubicBezTo>
                  <a:pt x="2460172" y="2717111"/>
                  <a:pt x="2439472" y="2763168"/>
                  <a:pt x="2423688" y="2810777"/>
                </a:cubicBezTo>
                <a:lnTo>
                  <a:pt x="2423688" y="2810648"/>
                </a:lnTo>
                <a:lnTo>
                  <a:pt x="2386816" y="2798357"/>
                </a:lnTo>
                <a:cubicBezTo>
                  <a:pt x="2403506" y="2748419"/>
                  <a:pt x="2425241" y="2699904"/>
                  <a:pt x="2451504" y="2654364"/>
                </a:cubicBezTo>
                <a:close/>
                <a:moveTo>
                  <a:pt x="3677838" y="2460692"/>
                </a:moveTo>
                <a:cubicBezTo>
                  <a:pt x="3689999" y="2471819"/>
                  <a:pt x="3702160" y="2483462"/>
                  <a:pt x="3713804" y="2495364"/>
                </a:cubicBezTo>
                <a:lnTo>
                  <a:pt x="3787417" y="2570918"/>
                </a:lnTo>
                <a:lnTo>
                  <a:pt x="3759602" y="2597957"/>
                </a:lnTo>
                <a:lnTo>
                  <a:pt x="3685988" y="2522403"/>
                </a:lnTo>
                <a:cubicBezTo>
                  <a:pt x="3674862" y="2511018"/>
                  <a:pt x="3663348" y="2499892"/>
                  <a:pt x="3651704" y="2489413"/>
                </a:cubicBezTo>
                <a:close/>
                <a:moveTo>
                  <a:pt x="2658632" y="2418128"/>
                </a:moveTo>
                <a:lnTo>
                  <a:pt x="2682307" y="2448920"/>
                </a:lnTo>
                <a:cubicBezTo>
                  <a:pt x="2655914" y="2469230"/>
                  <a:pt x="2630428" y="2491483"/>
                  <a:pt x="2606623" y="2515287"/>
                </a:cubicBezTo>
                <a:cubicBezTo>
                  <a:pt x="2594850" y="2527060"/>
                  <a:pt x="2583465" y="2539222"/>
                  <a:pt x="2572596" y="2551641"/>
                </a:cubicBezTo>
                <a:lnTo>
                  <a:pt x="2543488" y="2526026"/>
                </a:lnTo>
                <a:cubicBezTo>
                  <a:pt x="2554873" y="2513087"/>
                  <a:pt x="2566905" y="2500150"/>
                  <a:pt x="2579197" y="2487860"/>
                </a:cubicBezTo>
                <a:cubicBezTo>
                  <a:pt x="2604165" y="2462891"/>
                  <a:pt x="2630945" y="2439473"/>
                  <a:pt x="2658632" y="2418128"/>
                </a:cubicBezTo>
                <a:close/>
                <a:moveTo>
                  <a:pt x="6498962" y="2398852"/>
                </a:moveTo>
                <a:cubicBezTo>
                  <a:pt x="6527165" y="2442838"/>
                  <a:pt x="6552264" y="2489283"/>
                  <a:pt x="6573610" y="2537022"/>
                </a:cubicBezTo>
                <a:lnTo>
                  <a:pt x="6538163" y="2552806"/>
                </a:lnTo>
                <a:cubicBezTo>
                  <a:pt x="6517592" y="2506879"/>
                  <a:pt x="6493398" y="2462115"/>
                  <a:pt x="6466230" y="2419810"/>
                </a:cubicBezTo>
                <a:close/>
                <a:moveTo>
                  <a:pt x="3407964" y="2299621"/>
                </a:moveTo>
                <a:cubicBezTo>
                  <a:pt x="3457644" y="2317087"/>
                  <a:pt x="3505771" y="2339598"/>
                  <a:pt x="3550922" y="2366637"/>
                </a:cubicBezTo>
                <a:lnTo>
                  <a:pt x="3530999" y="2400015"/>
                </a:lnTo>
                <a:lnTo>
                  <a:pt x="3530999" y="2399886"/>
                </a:lnTo>
                <a:cubicBezTo>
                  <a:pt x="3488046" y="2374270"/>
                  <a:pt x="3442247" y="2352794"/>
                  <a:pt x="3395027" y="2336234"/>
                </a:cubicBezTo>
                <a:close/>
                <a:moveTo>
                  <a:pt x="2940795" y="2280215"/>
                </a:moveTo>
                <a:lnTo>
                  <a:pt x="2950628" y="2317734"/>
                </a:lnTo>
                <a:cubicBezTo>
                  <a:pt x="2902112" y="2330412"/>
                  <a:pt x="2854762" y="2347878"/>
                  <a:pt x="2809869" y="2369871"/>
                </a:cubicBezTo>
                <a:lnTo>
                  <a:pt x="2809869" y="2370001"/>
                </a:lnTo>
                <a:lnTo>
                  <a:pt x="2792792" y="2335070"/>
                </a:lnTo>
                <a:cubicBezTo>
                  <a:pt x="2840013" y="2312041"/>
                  <a:pt x="2889822" y="2293541"/>
                  <a:pt x="2940795" y="2280215"/>
                </a:cubicBezTo>
                <a:close/>
                <a:moveTo>
                  <a:pt x="3175819" y="2254988"/>
                </a:moveTo>
                <a:cubicBezTo>
                  <a:pt x="3202195" y="2256087"/>
                  <a:pt x="3228523" y="2258480"/>
                  <a:pt x="3254527" y="2262103"/>
                </a:cubicBezTo>
                <a:lnTo>
                  <a:pt x="3249093" y="2300527"/>
                </a:lnTo>
                <a:lnTo>
                  <a:pt x="3249093" y="2300656"/>
                </a:lnTo>
                <a:cubicBezTo>
                  <a:pt x="3199672" y="2293670"/>
                  <a:pt x="3148959" y="2291600"/>
                  <a:pt x="3099020" y="2294446"/>
                </a:cubicBezTo>
                <a:lnTo>
                  <a:pt x="3096821" y="2255634"/>
                </a:lnTo>
                <a:cubicBezTo>
                  <a:pt x="3123017" y="2254082"/>
                  <a:pt x="3149443" y="2253887"/>
                  <a:pt x="3175819" y="2254988"/>
                </a:cubicBezTo>
                <a:close/>
                <a:moveTo>
                  <a:pt x="6296233" y="2161708"/>
                </a:moveTo>
                <a:lnTo>
                  <a:pt x="6354582" y="2219927"/>
                </a:lnTo>
                <a:cubicBezTo>
                  <a:pt x="6371789" y="2237134"/>
                  <a:pt x="6388607" y="2254987"/>
                  <a:pt x="6404520" y="2273358"/>
                </a:cubicBezTo>
                <a:lnTo>
                  <a:pt x="6375281" y="2298845"/>
                </a:lnTo>
                <a:cubicBezTo>
                  <a:pt x="6359886" y="2281250"/>
                  <a:pt x="6343713" y="2263915"/>
                  <a:pt x="6327153" y="2247354"/>
                </a:cubicBezTo>
                <a:lnTo>
                  <a:pt x="6269066" y="2189395"/>
                </a:lnTo>
                <a:close/>
                <a:moveTo>
                  <a:pt x="6077720" y="1943843"/>
                </a:moveTo>
                <a:lnTo>
                  <a:pt x="6186913" y="2052777"/>
                </a:lnTo>
                <a:lnTo>
                  <a:pt x="6159486" y="2080203"/>
                </a:lnTo>
                <a:lnTo>
                  <a:pt x="6050294" y="1971271"/>
                </a:lnTo>
                <a:close/>
                <a:moveTo>
                  <a:pt x="5881073" y="1713817"/>
                </a:moveTo>
                <a:cubicBezTo>
                  <a:pt x="5906560" y="1756640"/>
                  <a:pt x="5936574" y="1797392"/>
                  <a:pt x="5970081" y="1834781"/>
                </a:cubicBezTo>
                <a:lnTo>
                  <a:pt x="5941232" y="1860786"/>
                </a:lnTo>
                <a:lnTo>
                  <a:pt x="5941232" y="1860656"/>
                </a:lnTo>
                <a:cubicBezTo>
                  <a:pt x="5905913" y="1821456"/>
                  <a:pt x="5874475" y="1778633"/>
                  <a:pt x="5847695" y="1733611"/>
                </a:cubicBezTo>
                <a:close/>
                <a:moveTo>
                  <a:pt x="5781455" y="1431782"/>
                </a:moveTo>
                <a:cubicBezTo>
                  <a:pt x="5788571" y="1481461"/>
                  <a:pt x="5800731" y="1530494"/>
                  <a:pt x="5817292" y="1577716"/>
                </a:cubicBezTo>
                <a:lnTo>
                  <a:pt x="5780679" y="1590653"/>
                </a:lnTo>
                <a:cubicBezTo>
                  <a:pt x="5763213" y="1541103"/>
                  <a:pt x="5750535" y="1489483"/>
                  <a:pt x="5743031" y="1437345"/>
                </a:cubicBezTo>
                <a:close/>
                <a:moveTo>
                  <a:pt x="5759073" y="1123743"/>
                </a:moveTo>
                <a:lnTo>
                  <a:pt x="5796721" y="1133187"/>
                </a:lnTo>
                <a:cubicBezTo>
                  <a:pt x="5784561" y="1181702"/>
                  <a:pt x="5777057" y="1231642"/>
                  <a:pt x="5774468" y="1281708"/>
                </a:cubicBezTo>
                <a:lnTo>
                  <a:pt x="5735656" y="1279768"/>
                </a:lnTo>
                <a:cubicBezTo>
                  <a:pt x="5738374" y="1227113"/>
                  <a:pt x="5746266" y="1174716"/>
                  <a:pt x="5759073" y="1123743"/>
                </a:cubicBezTo>
                <a:close/>
                <a:moveTo>
                  <a:pt x="8102032" y="1031758"/>
                </a:moveTo>
                <a:lnTo>
                  <a:pt x="8108501" y="1070053"/>
                </a:lnTo>
                <a:cubicBezTo>
                  <a:pt x="8057139" y="1078850"/>
                  <a:pt x="8004613" y="1084025"/>
                  <a:pt x="7952348" y="1085448"/>
                </a:cubicBezTo>
                <a:lnTo>
                  <a:pt x="7951312" y="1046636"/>
                </a:lnTo>
                <a:cubicBezTo>
                  <a:pt x="8001638" y="1045213"/>
                  <a:pt x="8052352" y="1040297"/>
                  <a:pt x="8102032" y="1031758"/>
                </a:cubicBezTo>
                <a:close/>
                <a:moveTo>
                  <a:pt x="7651165" y="1012611"/>
                </a:moveTo>
                <a:cubicBezTo>
                  <a:pt x="7699809" y="1025290"/>
                  <a:pt x="7749877" y="1034476"/>
                  <a:pt x="7800073" y="1040167"/>
                </a:cubicBezTo>
                <a:lnTo>
                  <a:pt x="7795675" y="1078721"/>
                </a:lnTo>
                <a:cubicBezTo>
                  <a:pt x="7743796" y="1072899"/>
                  <a:pt x="7691917" y="1063196"/>
                  <a:pt x="7641462" y="1050130"/>
                </a:cubicBezTo>
                <a:close/>
                <a:moveTo>
                  <a:pt x="8389630" y="939644"/>
                </a:moveTo>
                <a:lnTo>
                  <a:pt x="8406578" y="974575"/>
                </a:lnTo>
                <a:cubicBezTo>
                  <a:pt x="8359745" y="997345"/>
                  <a:pt x="8310713" y="1017010"/>
                  <a:pt x="8260903" y="1032924"/>
                </a:cubicBezTo>
                <a:lnTo>
                  <a:pt x="8249130" y="995922"/>
                </a:lnTo>
                <a:cubicBezTo>
                  <a:pt x="8297128" y="980526"/>
                  <a:pt x="8344350" y="961638"/>
                  <a:pt x="8389630" y="939644"/>
                </a:cubicBezTo>
                <a:close/>
                <a:moveTo>
                  <a:pt x="7372494" y="896174"/>
                </a:moveTo>
                <a:cubicBezTo>
                  <a:pt x="7415704" y="921920"/>
                  <a:pt x="7461245" y="944948"/>
                  <a:pt x="7507690" y="964355"/>
                </a:cubicBezTo>
                <a:lnTo>
                  <a:pt x="7492681" y="1000192"/>
                </a:lnTo>
                <a:cubicBezTo>
                  <a:pt x="7444556" y="980138"/>
                  <a:pt x="7397334" y="956333"/>
                  <a:pt x="7352571" y="929553"/>
                </a:cubicBezTo>
                <a:close/>
                <a:moveTo>
                  <a:pt x="5893752" y="839897"/>
                </a:moveTo>
                <a:lnTo>
                  <a:pt x="5924931" y="863055"/>
                </a:lnTo>
                <a:cubicBezTo>
                  <a:pt x="5895046" y="903290"/>
                  <a:pt x="5868912" y="946502"/>
                  <a:pt x="5847436" y="991782"/>
                </a:cubicBezTo>
                <a:lnTo>
                  <a:pt x="5812376" y="975093"/>
                </a:lnTo>
                <a:cubicBezTo>
                  <a:pt x="5834887" y="927613"/>
                  <a:pt x="5862314" y="882073"/>
                  <a:pt x="5893752" y="839897"/>
                </a:cubicBezTo>
                <a:close/>
                <a:moveTo>
                  <a:pt x="8639710" y="770682"/>
                </a:moveTo>
                <a:lnTo>
                  <a:pt x="8665715" y="799403"/>
                </a:lnTo>
                <a:cubicBezTo>
                  <a:pt x="8626902" y="834463"/>
                  <a:pt x="8585373" y="867065"/>
                  <a:pt x="8542291" y="896174"/>
                </a:cubicBezTo>
                <a:lnTo>
                  <a:pt x="8542291" y="896304"/>
                </a:lnTo>
                <a:lnTo>
                  <a:pt x="8520556" y="864090"/>
                </a:lnTo>
                <a:cubicBezTo>
                  <a:pt x="8562215" y="836016"/>
                  <a:pt x="8602192" y="804578"/>
                  <a:pt x="8639710" y="770682"/>
                </a:cubicBezTo>
                <a:close/>
                <a:moveTo>
                  <a:pt x="7136387" y="706384"/>
                </a:moveTo>
                <a:lnTo>
                  <a:pt x="7162909" y="732776"/>
                </a:lnTo>
                <a:cubicBezTo>
                  <a:pt x="7189947" y="759944"/>
                  <a:pt x="7218669" y="785819"/>
                  <a:pt x="7248295" y="809753"/>
                </a:cubicBezTo>
                <a:lnTo>
                  <a:pt x="7223844" y="839897"/>
                </a:lnTo>
                <a:cubicBezTo>
                  <a:pt x="7193183" y="815058"/>
                  <a:pt x="7163426" y="788277"/>
                  <a:pt x="7135351" y="760203"/>
                </a:cubicBezTo>
                <a:lnTo>
                  <a:pt x="7109219" y="734069"/>
                </a:lnTo>
                <a:close/>
                <a:moveTo>
                  <a:pt x="6119121" y="621643"/>
                </a:moveTo>
                <a:lnTo>
                  <a:pt x="6141115" y="653599"/>
                </a:lnTo>
                <a:cubicBezTo>
                  <a:pt x="6101785" y="680767"/>
                  <a:pt x="6064526" y="711817"/>
                  <a:pt x="6030240" y="746101"/>
                </a:cubicBezTo>
                <a:lnTo>
                  <a:pt x="6025841" y="750500"/>
                </a:lnTo>
                <a:lnTo>
                  <a:pt x="5998415" y="723072"/>
                </a:lnTo>
                <a:lnTo>
                  <a:pt x="6002814" y="718675"/>
                </a:lnTo>
                <a:cubicBezTo>
                  <a:pt x="6038651" y="682838"/>
                  <a:pt x="6077851" y="650107"/>
                  <a:pt x="6119121" y="621643"/>
                </a:cubicBezTo>
                <a:close/>
                <a:moveTo>
                  <a:pt x="8858093" y="554110"/>
                </a:moveTo>
                <a:lnTo>
                  <a:pt x="8885520" y="581538"/>
                </a:lnTo>
                <a:lnTo>
                  <a:pt x="8776458" y="690600"/>
                </a:lnTo>
                <a:lnTo>
                  <a:pt x="8749031" y="663172"/>
                </a:lnTo>
                <a:close/>
                <a:moveTo>
                  <a:pt x="6873241" y="534704"/>
                </a:moveTo>
                <a:cubicBezTo>
                  <a:pt x="6922144" y="554110"/>
                  <a:pt x="6969237" y="578562"/>
                  <a:pt x="7013352" y="607412"/>
                </a:cubicBezTo>
                <a:lnTo>
                  <a:pt x="6992135" y="639885"/>
                </a:lnTo>
                <a:cubicBezTo>
                  <a:pt x="6950217" y="612587"/>
                  <a:pt x="6905326" y="589300"/>
                  <a:pt x="6858880" y="570799"/>
                </a:cubicBezTo>
                <a:close/>
                <a:moveTo>
                  <a:pt x="6407366" y="496668"/>
                </a:moveTo>
                <a:lnTo>
                  <a:pt x="6415515" y="534575"/>
                </a:lnTo>
                <a:cubicBezTo>
                  <a:pt x="6366613" y="545183"/>
                  <a:pt x="6318485" y="560708"/>
                  <a:pt x="6272558" y="580632"/>
                </a:cubicBezTo>
                <a:lnTo>
                  <a:pt x="6257162" y="545054"/>
                </a:lnTo>
                <a:cubicBezTo>
                  <a:pt x="6305419" y="524096"/>
                  <a:pt x="6356005" y="507794"/>
                  <a:pt x="6407366" y="496668"/>
                </a:cubicBezTo>
                <a:close/>
                <a:moveTo>
                  <a:pt x="6578269" y="478296"/>
                </a:moveTo>
                <a:cubicBezTo>
                  <a:pt x="6626266" y="478297"/>
                  <a:pt x="6674393" y="482696"/>
                  <a:pt x="6721486" y="491235"/>
                </a:cubicBezTo>
                <a:lnTo>
                  <a:pt x="6714500" y="529401"/>
                </a:lnTo>
                <a:cubicBezTo>
                  <a:pt x="6669736" y="521249"/>
                  <a:pt x="6623808" y="517110"/>
                  <a:pt x="6578138" y="517110"/>
                </a:cubicBezTo>
                <a:cubicBezTo>
                  <a:pt x="6573741" y="517109"/>
                  <a:pt x="6569211" y="517109"/>
                  <a:pt x="6564814" y="517110"/>
                </a:cubicBezTo>
                <a:lnTo>
                  <a:pt x="6564167" y="478297"/>
                </a:lnTo>
                <a:cubicBezTo>
                  <a:pt x="6568825" y="478297"/>
                  <a:pt x="6573482" y="478297"/>
                  <a:pt x="6578269" y="478296"/>
                </a:cubicBezTo>
                <a:close/>
                <a:moveTo>
                  <a:pt x="9076346" y="335857"/>
                </a:moveTo>
                <a:lnTo>
                  <a:pt x="9103774" y="363284"/>
                </a:lnTo>
                <a:lnTo>
                  <a:pt x="8994712" y="472346"/>
                </a:lnTo>
                <a:lnTo>
                  <a:pt x="8967284" y="444919"/>
                </a:lnTo>
                <a:close/>
                <a:moveTo>
                  <a:pt x="9294470" y="117732"/>
                </a:moveTo>
                <a:lnTo>
                  <a:pt x="9321898" y="145160"/>
                </a:lnTo>
                <a:lnTo>
                  <a:pt x="9212836" y="254222"/>
                </a:lnTo>
                <a:lnTo>
                  <a:pt x="9185409" y="226795"/>
                </a:lnTo>
                <a:close/>
                <a:moveTo>
                  <a:pt x="9412202" y="0"/>
                </a:moveTo>
                <a:lnTo>
                  <a:pt x="9467057" y="0"/>
                </a:lnTo>
                <a:lnTo>
                  <a:pt x="9430960" y="36098"/>
                </a:lnTo>
                <a:lnTo>
                  <a:pt x="9403532" y="867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476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UIT"/>
              <a:ea typeface="SUIT"/>
              <a:cs typeface="+mn-cs"/>
            </a:endParaRPr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id="{A5B4720C-4D75-10A1-7A1B-F20906981E75}"/>
              </a:ext>
            </a:extLst>
          </p:cNvPr>
          <p:cNvSpPr/>
          <p:nvPr/>
        </p:nvSpPr>
        <p:spPr>
          <a:xfrm>
            <a:off x="5717226" y="4333472"/>
            <a:ext cx="941284" cy="94128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476" b="0" i="0" u="none" strike="noStrike" kern="1200" cap="none" spc="0" normalizeH="0" baseline="0" noProof="0">
              <a:ln>
                <a:noFill/>
              </a:ln>
              <a:solidFill>
                <a:srgbClr val="4B43F1">
                  <a:lumMod val="60000"/>
                  <a:lumOff val="40000"/>
                </a:srgbClr>
              </a:solidFill>
              <a:effectLst/>
              <a:uLnTx/>
              <a:uFillTx/>
              <a:latin typeface="SUIT"/>
              <a:ea typeface="SUIT"/>
              <a:cs typeface="+mn-cs"/>
            </a:endParaRPr>
          </a:p>
        </p:txBody>
      </p:sp>
      <p:sp>
        <p:nvSpPr>
          <p:cNvPr id="33" name="타원 32">
            <a:extLst>
              <a:ext uri="{FF2B5EF4-FFF2-40B4-BE49-F238E27FC236}">
                <a16:creationId xmlns:a16="http://schemas.microsoft.com/office/drawing/2014/main" id="{BB1B4511-F98F-EC97-42B2-0051FBAD0DD1}"/>
              </a:ext>
            </a:extLst>
          </p:cNvPr>
          <p:cNvSpPr/>
          <p:nvPr/>
        </p:nvSpPr>
        <p:spPr>
          <a:xfrm>
            <a:off x="3024508" y="1816597"/>
            <a:ext cx="201653" cy="201653"/>
          </a:xfrm>
          <a:prstGeom prst="ellipse">
            <a:avLst/>
          </a:prstGeom>
          <a:solidFill>
            <a:srgbClr val="1F252F"/>
          </a:solidFill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476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UIT"/>
              <a:ea typeface="SUIT"/>
              <a:cs typeface="+mn-cs"/>
            </a:endParaRPr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C08124EF-14C0-295D-C912-AFC608B0C750}"/>
              </a:ext>
            </a:extLst>
          </p:cNvPr>
          <p:cNvSpPr/>
          <p:nvPr/>
        </p:nvSpPr>
        <p:spPr>
          <a:xfrm>
            <a:off x="2571514" y="1481101"/>
            <a:ext cx="941284" cy="9412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476" b="0" i="0" u="none" strike="noStrike" kern="1200" cap="none" spc="0" normalizeH="0" baseline="0" noProof="0">
              <a:ln>
                <a:noFill/>
              </a:ln>
              <a:solidFill>
                <a:srgbClr val="4B43F1">
                  <a:lumMod val="60000"/>
                  <a:lumOff val="40000"/>
                </a:srgbClr>
              </a:solidFill>
              <a:effectLst/>
              <a:uLnTx/>
              <a:uFillTx/>
              <a:latin typeface="SUIT"/>
              <a:ea typeface="SUIT"/>
              <a:cs typeface="+mn-cs"/>
            </a:endParaRPr>
          </a:p>
        </p:txBody>
      </p:sp>
      <p:sp>
        <p:nvSpPr>
          <p:cNvPr id="38" name="타원 37">
            <a:extLst>
              <a:ext uri="{FF2B5EF4-FFF2-40B4-BE49-F238E27FC236}">
                <a16:creationId xmlns:a16="http://schemas.microsoft.com/office/drawing/2014/main" id="{8FF9DA26-80B0-3088-4F31-864D3F891C55}"/>
              </a:ext>
            </a:extLst>
          </p:cNvPr>
          <p:cNvSpPr/>
          <p:nvPr/>
        </p:nvSpPr>
        <p:spPr>
          <a:xfrm>
            <a:off x="7006005" y="2073895"/>
            <a:ext cx="941284" cy="94128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476" b="0" i="0" u="none" strike="noStrike" kern="1200" cap="none" spc="0" normalizeH="0" baseline="0" noProof="0">
              <a:ln>
                <a:noFill/>
              </a:ln>
              <a:solidFill>
                <a:srgbClr val="4B43F1">
                  <a:lumMod val="60000"/>
                  <a:lumOff val="40000"/>
                </a:srgbClr>
              </a:solidFill>
              <a:effectLst/>
              <a:uLnTx/>
              <a:uFillTx/>
              <a:latin typeface="SUIT"/>
              <a:ea typeface="SUIT"/>
              <a:cs typeface="+mn-cs"/>
            </a:endParaRP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0D44A059-98AA-6F64-B33C-FCF8273F4077}"/>
              </a:ext>
            </a:extLst>
          </p:cNvPr>
          <p:cNvSpPr txBox="1">
            <a:spLocks/>
          </p:cNvSpPr>
          <p:nvPr/>
        </p:nvSpPr>
        <p:spPr>
          <a:xfrm>
            <a:off x="6681299" y="4725121"/>
            <a:ext cx="3415260" cy="588946"/>
          </a:xfrm>
          <a:prstGeom prst="rect">
            <a:avLst/>
          </a:prstGeom>
        </p:spPr>
        <p:txBody>
          <a:bodyPr vert="horz" wrap="square" lIns="0" tIns="108745" rIns="0" bIns="108745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76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회사의 연혁은 회사의 역사를 기록하는 문서이므로</a:t>
            </a:r>
            <a:r>
              <a:rPr kumimoji="0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, </a:t>
            </a:r>
            <a:r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사실에 입각한 객관적인 내용을 담아야 합니다</a:t>
            </a:r>
            <a:r>
              <a:rPr kumimoji="0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.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SUIT"/>
              <a:ea typeface="SUIT"/>
              <a:cs typeface="Lato Light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8B65A10-8D74-2CD3-C5C2-9CC9AB71A452}"/>
              </a:ext>
            </a:extLst>
          </p:cNvPr>
          <p:cNvSpPr txBox="1"/>
          <p:nvPr/>
        </p:nvSpPr>
        <p:spPr>
          <a:xfrm>
            <a:off x="6681299" y="4406279"/>
            <a:ext cx="1466747" cy="369332"/>
          </a:xfrm>
          <a:prstGeom prst="rect">
            <a:avLst/>
          </a:prstGeom>
          <a:noFill/>
        </p:spPr>
        <p:txBody>
          <a:bodyPr wrap="none" lIns="0" rIns="0" rtlCol="0" anchor="ctr" anchorCtr="0">
            <a:spAutoFit/>
          </a:bodyPr>
          <a:lstStyle>
            <a:defPPr>
              <a:defRPr lang="ko-KR"/>
            </a:defPPr>
            <a:lvl1pPr>
              <a:defRPr sz="2400">
                <a:latin typeface="더잠실 6 ExtraBold" panose="00000900000000000000" pitchFamily="2" charset="-127"/>
                <a:ea typeface="더잠실 6 ExtraBold" panose="00000900000000000000" pitchFamily="2" charset="-127"/>
              </a:defRPr>
            </a:lvl1pPr>
          </a:lstStyle>
          <a:p>
            <a:pPr marL="0" marR="0" lvl="0" indent="0" algn="l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UIT Heavy" pitchFamily="2" charset="-127"/>
                <a:ea typeface="SUIT Heavy" pitchFamily="2" charset="-127"/>
                <a:cs typeface="+mn-cs"/>
              </a:rPr>
              <a:t>타임라인 소제목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UIT Heavy" pitchFamily="2" charset="-127"/>
              <a:ea typeface="SUIT Heavy" pitchFamily="2" charset="-127"/>
              <a:cs typeface="+mn-cs"/>
            </a:endParaRP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877F2B95-B39A-7D3B-29F4-092FBE4D8675}"/>
              </a:ext>
            </a:extLst>
          </p:cNvPr>
          <p:cNvSpPr txBox="1">
            <a:spLocks/>
          </p:cNvSpPr>
          <p:nvPr/>
        </p:nvSpPr>
        <p:spPr>
          <a:xfrm>
            <a:off x="8031497" y="2393543"/>
            <a:ext cx="3415260" cy="588946"/>
          </a:xfrm>
          <a:prstGeom prst="rect">
            <a:avLst/>
          </a:prstGeom>
        </p:spPr>
        <p:txBody>
          <a:bodyPr vert="horz" wrap="square" lIns="0" tIns="108745" rIns="0" bIns="108745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76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회사의 연혁은 회사의 역사를 기록하는 문서이므로</a:t>
            </a:r>
            <a:r>
              <a:rPr kumimoji="0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, </a:t>
            </a:r>
            <a:r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사실에 입각한 객관적인 내용을 담아야 합니다</a:t>
            </a:r>
            <a:r>
              <a:rPr kumimoji="0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.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SUIT"/>
              <a:ea typeface="SUIT"/>
              <a:cs typeface="Lato Light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B4B4756-92BF-CB52-B2B5-B79DA95BD69F}"/>
              </a:ext>
            </a:extLst>
          </p:cNvPr>
          <p:cNvSpPr txBox="1"/>
          <p:nvPr/>
        </p:nvSpPr>
        <p:spPr>
          <a:xfrm>
            <a:off x="8031497" y="2074701"/>
            <a:ext cx="1466747" cy="369332"/>
          </a:xfrm>
          <a:prstGeom prst="rect">
            <a:avLst/>
          </a:prstGeom>
          <a:noFill/>
        </p:spPr>
        <p:txBody>
          <a:bodyPr wrap="none" lIns="0" rIns="0" rtlCol="0" anchor="ctr" anchorCtr="0">
            <a:spAutoFit/>
          </a:bodyPr>
          <a:lstStyle>
            <a:defPPr>
              <a:defRPr lang="ko-KR"/>
            </a:defPPr>
            <a:lvl1pPr>
              <a:defRPr sz="2400">
                <a:latin typeface="더잠실 6 ExtraBold" panose="00000900000000000000" pitchFamily="2" charset="-127"/>
                <a:ea typeface="더잠실 6 ExtraBold" panose="00000900000000000000" pitchFamily="2" charset="-127"/>
              </a:defRPr>
            </a:lvl1pPr>
          </a:lstStyle>
          <a:p>
            <a:pPr marL="0" marR="0" lvl="0" indent="0" algn="l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UIT Heavy" pitchFamily="2" charset="-127"/>
                <a:ea typeface="SUIT Heavy" pitchFamily="2" charset="-127"/>
                <a:cs typeface="+mn-cs"/>
              </a:rPr>
              <a:t>타임라인 소제목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UIT Heavy" pitchFamily="2" charset="-127"/>
              <a:ea typeface="SUIT Heavy" pitchFamily="2" charset="-127"/>
              <a:cs typeface="+mn-cs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568CA92-3586-69BF-4BB0-C3BF0526D7A6}"/>
              </a:ext>
            </a:extLst>
          </p:cNvPr>
          <p:cNvSpPr txBox="1"/>
          <p:nvPr/>
        </p:nvSpPr>
        <p:spPr>
          <a:xfrm>
            <a:off x="576263" y="3735028"/>
            <a:ext cx="1466747" cy="369332"/>
          </a:xfrm>
          <a:prstGeom prst="rect">
            <a:avLst/>
          </a:prstGeom>
          <a:noFill/>
        </p:spPr>
        <p:txBody>
          <a:bodyPr wrap="none" lIns="0" rIns="0" rtlCol="0" anchor="ctr" anchorCtr="0">
            <a:spAutoFit/>
          </a:bodyPr>
          <a:lstStyle>
            <a:defPPr>
              <a:defRPr lang="ko-KR"/>
            </a:defPPr>
            <a:lvl1pPr>
              <a:defRPr sz="2400">
                <a:latin typeface="더잠실 6 ExtraBold" panose="00000900000000000000" pitchFamily="2" charset="-127"/>
                <a:ea typeface="더잠실 6 ExtraBold" panose="00000900000000000000" pitchFamily="2" charset="-127"/>
              </a:defRPr>
            </a:lvl1pPr>
          </a:lstStyle>
          <a:p>
            <a:pPr marL="0" marR="0" lvl="0" indent="0" algn="l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UIT Heavy" pitchFamily="2" charset="-127"/>
                <a:ea typeface="SUIT Heavy" pitchFamily="2" charset="-127"/>
                <a:cs typeface="+mn-cs"/>
              </a:rPr>
              <a:t>타임라인 소제목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UIT Heavy" pitchFamily="2" charset="-127"/>
              <a:ea typeface="SUIT Heavy" pitchFamily="2" charset="-127"/>
              <a:cs typeface="+mn-cs"/>
            </a:endParaRP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179A28A8-70DE-9308-6A37-B99D6A53752E}"/>
              </a:ext>
            </a:extLst>
          </p:cNvPr>
          <p:cNvSpPr txBox="1">
            <a:spLocks/>
          </p:cNvSpPr>
          <p:nvPr/>
        </p:nvSpPr>
        <p:spPr>
          <a:xfrm>
            <a:off x="3597006" y="1737224"/>
            <a:ext cx="2238974" cy="773612"/>
          </a:xfrm>
          <a:prstGeom prst="rect">
            <a:avLst/>
          </a:prstGeom>
        </p:spPr>
        <p:txBody>
          <a:bodyPr vert="horz" wrap="square" lIns="0" tIns="108745" rIns="0" bIns="108745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76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회사의 연혁은 회사의 역사를 기록하는 문서이므로</a:t>
            </a:r>
            <a:r>
              <a:rPr kumimoji="0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, </a:t>
            </a:r>
            <a:r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사실에 입각한 객관적인 내용을 담아야 합니다</a:t>
            </a:r>
            <a:r>
              <a:rPr kumimoji="0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SUIT"/>
                <a:ea typeface="SUIT"/>
                <a:cs typeface="Lato Light" charset="0"/>
              </a:rPr>
              <a:t>.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SUIT"/>
              <a:ea typeface="SUIT"/>
              <a:cs typeface="Lato Light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0794377-2FF1-A0CF-A287-3189658421D4}"/>
              </a:ext>
            </a:extLst>
          </p:cNvPr>
          <p:cNvSpPr txBox="1"/>
          <p:nvPr/>
        </p:nvSpPr>
        <p:spPr>
          <a:xfrm>
            <a:off x="3597006" y="1418382"/>
            <a:ext cx="1466747" cy="369332"/>
          </a:xfrm>
          <a:prstGeom prst="rect">
            <a:avLst/>
          </a:prstGeom>
          <a:noFill/>
        </p:spPr>
        <p:txBody>
          <a:bodyPr wrap="none" lIns="0" rIns="0" rtlCol="0" anchor="ctr" anchorCtr="0">
            <a:spAutoFit/>
          </a:bodyPr>
          <a:lstStyle>
            <a:defPPr>
              <a:defRPr lang="ko-KR"/>
            </a:defPPr>
            <a:lvl1pPr>
              <a:defRPr sz="2400">
                <a:latin typeface="더잠실 6 ExtraBold" panose="00000900000000000000" pitchFamily="2" charset="-127"/>
                <a:ea typeface="더잠실 6 ExtraBold" panose="00000900000000000000" pitchFamily="2" charset="-127"/>
              </a:defRPr>
            </a:lvl1pPr>
          </a:lstStyle>
          <a:p>
            <a:pPr marL="0" marR="0" lvl="0" indent="0" algn="l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UIT Heavy" pitchFamily="2" charset="-127"/>
                <a:ea typeface="SUIT Heavy" pitchFamily="2" charset="-127"/>
                <a:cs typeface="+mn-cs"/>
              </a:rPr>
              <a:t>타임라인 소제목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UIT Heavy" pitchFamily="2" charset="-127"/>
              <a:ea typeface="SUIT Heavy" pitchFamily="2" charset="-127"/>
              <a:cs typeface="+mn-cs"/>
            </a:endParaRPr>
          </a:p>
        </p:txBody>
      </p:sp>
      <p:sp>
        <p:nvSpPr>
          <p:cNvPr id="47" name="자유형: 도형 46">
            <a:extLst>
              <a:ext uri="{FF2B5EF4-FFF2-40B4-BE49-F238E27FC236}">
                <a16:creationId xmlns:a16="http://schemas.microsoft.com/office/drawing/2014/main" id="{979DC249-683F-FFAF-02A1-3239CDE44C28}"/>
              </a:ext>
            </a:extLst>
          </p:cNvPr>
          <p:cNvSpPr>
            <a:spLocks noChangeAspect="1"/>
          </p:cNvSpPr>
          <p:nvPr/>
        </p:nvSpPr>
        <p:spPr>
          <a:xfrm>
            <a:off x="2824779" y="1643142"/>
            <a:ext cx="453523" cy="528677"/>
          </a:xfrm>
          <a:custGeom>
            <a:avLst/>
            <a:gdLst>
              <a:gd name="connsiteX0" fmla="*/ 382333 w 846105"/>
              <a:gd name="connsiteY0" fmla="*/ 606743 h 986313"/>
              <a:gd name="connsiteX1" fmla="*/ 482917 w 846105"/>
              <a:gd name="connsiteY1" fmla="*/ 606743 h 986313"/>
              <a:gd name="connsiteX2" fmla="*/ 507016 w 846105"/>
              <a:gd name="connsiteY2" fmla="*/ 630841 h 986313"/>
              <a:gd name="connsiteX3" fmla="*/ 482917 w 846105"/>
              <a:gd name="connsiteY3" fmla="*/ 654939 h 986313"/>
              <a:gd name="connsiteX4" fmla="*/ 406432 w 846105"/>
              <a:gd name="connsiteY4" fmla="*/ 654939 h 986313"/>
              <a:gd name="connsiteX5" fmla="*/ 406432 w 846105"/>
              <a:gd name="connsiteY5" fmla="*/ 691229 h 986313"/>
              <a:gd name="connsiteX6" fmla="*/ 482917 w 846105"/>
              <a:gd name="connsiteY6" fmla="*/ 691229 h 986313"/>
              <a:gd name="connsiteX7" fmla="*/ 507016 w 846105"/>
              <a:gd name="connsiteY7" fmla="*/ 715423 h 986313"/>
              <a:gd name="connsiteX8" fmla="*/ 482917 w 846105"/>
              <a:gd name="connsiteY8" fmla="*/ 739521 h 986313"/>
              <a:gd name="connsiteX9" fmla="*/ 406432 w 846105"/>
              <a:gd name="connsiteY9" fmla="*/ 739521 h 986313"/>
              <a:gd name="connsiteX10" fmla="*/ 406432 w 846105"/>
              <a:gd name="connsiteY10" fmla="*/ 775811 h 986313"/>
              <a:gd name="connsiteX11" fmla="*/ 482917 w 846105"/>
              <a:gd name="connsiteY11" fmla="*/ 775811 h 986313"/>
              <a:gd name="connsiteX12" fmla="*/ 507016 w 846105"/>
              <a:gd name="connsiteY12" fmla="*/ 799910 h 986313"/>
              <a:gd name="connsiteX13" fmla="*/ 482917 w 846105"/>
              <a:gd name="connsiteY13" fmla="*/ 824008 h 986313"/>
              <a:gd name="connsiteX14" fmla="*/ 382333 w 846105"/>
              <a:gd name="connsiteY14" fmla="*/ 824008 h 986313"/>
              <a:gd name="connsiteX15" fmla="*/ 358235 w 846105"/>
              <a:gd name="connsiteY15" fmla="*/ 799910 h 986313"/>
              <a:gd name="connsiteX16" fmla="*/ 358235 w 846105"/>
              <a:gd name="connsiteY16" fmla="*/ 630841 h 986313"/>
              <a:gd name="connsiteX17" fmla="*/ 382333 w 846105"/>
              <a:gd name="connsiteY17" fmla="*/ 606743 h 986313"/>
              <a:gd name="connsiteX18" fmla="*/ 382333 w 846105"/>
              <a:gd name="connsiteY18" fmla="*/ 606743 h 986313"/>
              <a:gd name="connsiteX19" fmla="*/ 562261 w 846105"/>
              <a:gd name="connsiteY19" fmla="*/ 606743 h 986313"/>
              <a:gd name="connsiteX20" fmla="*/ 586454 w 846105"/>
              <a:gd name="connsiteY20" fmla="*/ 630841 h 986313"/>
              <a:gd name="connsiteX21" fmla="*/ 586454 w 846105"/>
              <a:gd name="connsiteY21" fmla="*/ 710089 h 986313"/>
              <a:gd name="connsiteX22" fmla="*/ 605123 w 846105"/>
              <a:gd name="connsiteY22" fmla="*/ 677990 h 986313"/>
              <a:gd name="connsiteX23" fmla="*/ 626173 w 846105"/>
              <a:gd name="connsiteY23" fmla="*/ 665893 h 986313"/>
              <a:gd name="connsiteX24" fmla="*/ 647129 w 846105"/>
              <a:gd name="connsiteY24" fmla="*/ 678466 h 986313"/>
              <a:gd name="connsiteX25" fmla="*/ 662178 w 846105"/>
              <a:gd name="connsiteY25" fmla="*/ 705898 h 986313"/>
              <a:gd name="connsiteX26" fmla="*/ 662178 w 846105"/>
              <a:gd name="connsiteY26" fmla="*/ 630936 h 986313"/>
              <a:gd name="connsiteX27" fmla="*/ 686276 w 846105"/>
              <a:gd name="connsiteY27" fmla="*/ 606838 h 986313"/>
              <a:gd name="connsiteX28" fmla="*/ 686467 w 846105"/>
              <a:gd name="connsiteY28" fmla="*/ 606838 h 986313"/>
              <a:gd name="connsiteX29" fmla="*/ 710565 w 846105"/>
              <a:gd name="connsiteY29" fmla="*/ 630936 h 986313"/>
              <a:gd name="connsiteX30" fmla="*/ 710565 w 846105"/>
              <a:gd name="connsiteY30" fmla="*/ 800005 h 986313"/>
              <a:gd name="connsiteX31" fmla="*/ 692467 w 846105"/>
              <a:gd name="connsiteY31" fmla="*/ 823341 h 986313"/>
              <a:gd name="connsiteX32" fmla="*/ 686467 w 846105"/>
              <a:gd name="connsiteY32" fmla="*/ 824103 h 986313"/>
              <a:gd name="connsiteX33" fmla="*/ 665321 w 846105"/>
              <a:gd name="connsiteY33" fmla="*/ 811530 h 986313"/>
              <a:gd name="connsiteX34" fmla="*/ 625602 w 846105"/>
              <a:gd name="connsiteY34" fmla="*/ 739235 h 986313"/>
              <a:gd name="connsiteX35" fmla="*/ 583311 w 846105"/>
              <a:gd name="connsiteY35" fmla="*/ 812006 h 986313"/>
              <a:gd name="connsiteX36" fmla="*/ 556165 w 846105"/>
              <a:gd name="connsiteY36" fmla="*/ 823151 h 986313"/>
              <a:gd name="connsiteX37" fmla="*/ 538258 w 846105"/>
              <a:gd name="connsiteY37" fmla="*/ 799910 h 986313"/>
              <a:gd name="connsiteX38" fmla="*/ 538258 w 846105"/>
              <a:gd name="connsiteY38" fmla="*/ 630936 h 986313"/>
              <a:gd name="connsiteX39" fmla="*/ 562356 w 846105"/>
              <a:gd name="connsiteY39" fmla="*/ 606838 h 986313"/>
              <a:gd name="connsiteX40" fmla="*/ 562356 w 846105"/>
              <a:gd name="connsiteY40" fmla="*/ 606838 h 986313"/>
              <a:gd name="connsiteX41" fmla="*/ 294894 w 846105"/>
              <a:gd name="connsiteY41" fmla="*/ 606743 h 986313"/>
              <a:gd name="connsiteX42" fmla="*/ 319088 w 846105"/>
              <a:gd name="connsiteY42" fmla="*/ 630841 h 986313"/>
              <a:gd name="connsiteX43" fmla="*/ 319088 w 846105"/>
              <a:gd name="connsiteY43" fmla="*/ 813245 h 986313"/>
              <a:gd name="connsiteX44" fmla="*/ 302514 w 846105"/>
              <a:gd name="connsiteY44" fmla="*/ 836105 h 986313"/>
              <a:gd name="connsiteX45" fmla="*/ 294894 w 846105"/>
              <a:gd name="connsiteY45" fmla="*/ 837343 h 986313"/>
              <a:gd name="connsiteX46" fmla="*/ 275558 w 846105"/>
              <a:gd name="connsiteY46" fmla="*/ 827627 h 986313"/>
              <a:gd name="connsiteX47" fmla="*/ 183737 w 846105"/>
              <a:gd name="connsiteY47" fmla="*/ 703898 h 986313"/>
              <a:gd name="connsiteX48" fmla="*/ 183737 w 846105"/>
              <a:gd name="connsiteY48" fmla="*/ 799910 h 986313"/>
              <a:gd name="connsiteX49" fmla="*/ 159639 w 846105"/>
              <a:gd name="connsiteY49" fmla="*/ 824008 h 986313"/>
              <a:gd name="connsiteX50" fmla="*/ 135541 w 846105"/>
              <a:gd name="connsiteY50" fmla="*/ 799910 h 986313"/>
              <a:gd name="connsiteX51" fmla="*/ 135541 w 846105"/>
              <a:gd name="connsiteY51" fmla="*/ 630936 h 986313"/>
              <a:gd name="connsiteX52" fmla="*/ 152114 w 846105"/>
              <a:gd name="connsiteY52" fmla="*/ 608076 h 986313"/>
              <a:gd name="connsiteX53" fmla="*/ 179070 w 846105"/>
              <a:gd name="connsiteY53" fmla="*/ 616649 h 986313"/>
              <a:gd name="connsiteX54" fmla="*/ 270891 w 846105"/>
              <a:gd name="connsiteY54" fmla="*/ 740283 h 986313"/>
              <a:gd name="connsiteX55" fmla="*/ 270891 w 846105"/>
              <a:gd name="connsiteY55" fmla="*/ 630936 h 986313"/>
              <a:gd name="connsiteX56" fmla="*/ 294989 w 846105"/>
              <a:gd name="connsiteY56" fmla="*/ 606838 h 986313"/>
              <a:gd name="connsiteX57" fmla="*/ 294989 w 846105"/>
              <a:gd name="connsiteY57" fmla="*/ 606838 h 986313"/>
              <a:gd name="connsiteX58" fmla="*/ 752951 w 846105"/>
              <a:gd name="connsiteY58" fmla="*/ 524637 h 986313"/>
              <a:gd name="connsiteX59" fmla="*/ 770001 w 846105"/>
              <a:gd name="connsiteY59" fmla="*/ 531686 h 986313"/>
              <a:gd name="connsiteX60" fmla="*/ 777049 w 846105"/>
              <a:gd name="connsiteY60" fmla="*/ 548831 h 986313"/>
              <a:gd name="connsiteX61" fmla="*/ 770001 w 846105"/>
              <a:gd name="connsiteY61" fmla="*/ 565880 h 986313"/>
              <a:gd name="connsiteX62" fmla="*/ 752951 w 846105"/>
              <a:gd name="connsiteY62" fmla="*/ 572929 h 986313"/>
              <a:gd name="connsiteX63" fmla="*/ 735902 w 846105"/>
              <a:gd name="connsiteY63" fmla="*/ 565880 h 986313"/>
              <a:gd name="connsiteX64" fmla="*/ 728853 w 846105"/>
              <a:gd name="connsiteY64" fmla="*/ 548831 h 986313"/>
              <a:gd name="connsiteX65" fmla="*/ 735902 w 846105"/>
              <a:gd name="connsiteY65" fmla="*/ 531686 h 986313"/>
              <a:gd name="connsiteX66" fmla="*/ 752951 w 846105"/>
              <a:gd name="connsiteY66" fmla="*/ 524637 h 986313"/>
              <a:gd name="connsiteX67" fmla="*/ 752951 w 846105"/>
              <a:gd name="connsiteY67" fmla="*/ 524637 h 986313"/>
              <a:gd name="connsiteX68" fmla="*/ 92869 w 846105"/>
              <a:gd name="connsiteY68" fmla="*/ 524637 h 986313"/>
              <a:gd name="connsiteX69" fmla="*/ 109919 w 846105"/>
              <a:gd name="connsiteY69" fmla="*/ 531686 h 986313"/>
              <a:gd name="connsiteX70" fmla="*/ 117062 w 846105"/>
              <a:gd name="connsiteY70" fmla="*/ 548831 h 986313"/>
              <a:gd name="connsiteX71" fmla="*/ 109919 w 846105"/>
              <a:gd name="connsiteY71" fmla="*/ 565880 h 986313"/>
              <a:gd name="connsiteX72" fmla="*/ 92869 w 846105"/>
              <a:gd name="connsiteY72" fmla="*/ 572929 h 986313"/>
              <a:gd name="connsiteX73" fmla="*/ 75819 w 846105"/>
              <a:gd name="connsiteY73" fmla="*/ 565880 h 986313"/>
              <a:gd name="connsiteX74" fmla="*/ 68771 w 846105"/>
              <a:gd name="connsiteY74" fmla="*/ 548831 h 986313"/>
              <a:gd name="connsiteX75" fmla="*/ 75819 w 846105"/>
              <a:gd name="connsiteY75" fmla="*/ 531686 h 986313"/>
              <a:gd name="connsiteX76" fmla="*/ 92869 w 846105"/>
              <a:gd name="connsiteY76" fmla="*/ 524637 h 986313"/>
              <a:gd name="connsiteX77" fmla="*/ 92869 w 846105"/>
              <a:gd name="connsiteY77" fmla="*/ 524637 h 986313"/>
              <a:gd name="connsiteX78" fmla="*/ 103632 w 846105"/>
              <a:gd name="connsiteY78" fmla="*/ 505873 h 986313"/>
              <a:gd name="connsiteX79" fmla="*/ 48196 w 846105"/>
              <a:gd name="connsiteY79" fmla="*/ 561308 h 986313"/>
              <a:gd name="connsiteX80" fmla="*/ 48196 w 846105"/>
              <a:gd name="connsiteY80" fmla="*/ 882777 h 986313"/>
              <a:gd name="connsiteX81" fmla="*/ 103632 w 846105"/>
              <a:gd name="connsiteY81" fmla="*/ 938117 h 986313"/>
              <a:gd name="connsiteX82" fmla="*/ 742283 w 846105"/>
              <a:gd name="connsiteY82" fmla="*/ 938117 h 986313"/>
              <a:gd name="connsiteX83" fmla="*/ 797719 w 846105"/>
              <a:gd name="connsiteY83" fmla="*/ 882777 h 986313"/>
              <a:gd name="connsiteX84" fmla="*/ 797719 w 846105"/>
              <a:gd name="connsiteY84" fmla="*/ 561308 h 986313"/>
              <a:gd name="connsiteX85" fmla="*/ 742283 w 846105"/>
              <a:gd name="connsiteY85" fmla="*/ 505873 h 986313"/>
              <a:gd name="connsiteX86" fmla="*/ 103632 w 846105"/>
              <a:gd name="connsiteY86" fmla="*/ 505873 h 986313"/>
              <a:gd name="connsiteX87" fmla="*/ 423005 w 846105"/>
              <a:gd name="connsiteY87" fmla="*/ 65437 h 986313"/>
              <a:gd name="connsiteX88" fmla="*/ 140113 w 846105"/>
              <a:gd name="connsiteY88" fmla="*/ 457676 h 986313"/>
              <a:gd name="connsiteX89" fmla="*/ 705993 w 846105"/>
              <a:gd name="connsiteY89" fmla="*/ 457676 h 986313"/>
              <a:gd name="connsiteX90" fmla="*/ 423005 w 846105"/>
              <a:gd name="connsiteY90" fmla="*/ 65437 h 986313"/>
              <a:gd name="connsiteX91" fmla="*/ 423005 w 846105"/>
              <a:gd name="connsiteY91" fmla="*/ 65437 h 986313"/>
              <a:gd name="connsiteX92" fmla="*/ 423005 w 846105"/>
              <a:gd name="connsiteY92" fmla="*/ 95 h 986313"/>
              <a:gd name="connsiteX93" fmla="*/ 442627 w 846105"/>
              <a:gd name="connsiteY93" fmla="*/ 10096 h 986313"/>
              <a:gd name="connsiteX94" fmla="*/ 767715 w 846105"/>
              <a:gd name="connsiteY94" fmla="*/ 460820 h 986313"/>
              <a:gd name="connsiteX95" fmla="*/ 846106 w 846105"/>
              <a:gd name="connsiteY95" fmla="*/ 561308 h 986313"/>
              <a:gd name="connsiteX96" fmla="*/ 846106 w 846105"/>
              <a:gd name="connsiteY96" fmla="*/ 882777 h 986313"/>
              <a:gd name="connsiteX97" fmla="*/ 742379 w 846105"/>
              <a:gd name="connsiteY97" fmla="*/ 986314 h 986313"/>
              <a:gd name="connsiteX98" fmla="*/ 103727 w 846105"/>
              <a:gd name="connsiteY98" fmla="*/ 986314 h 986313"/>
              <a:gd name="connsiteX99" fmla="*/ 0 w 846105"/>
              <a:gd name="connsiteY99" fmla="*/ 882777 h 986313"/>
              <a:gd name="connsiteX100" fmla="*/ 0 w 846105"/>
              <a:gd name="connsiteY100" fmla="*/ 561308 h 986313"/>
              <a:gd name="connsiteX101" fmla="*/ 78391 w 846105"/>
              <a:gd name="connsiteY101" fmla="*/ 460820 h 986313"/>
              <a:gd name="connsiteX102" fmla="*/ 403384 w 846105"/>
              <a:gd name="connsiteY102" fmla="*/ 10001 h 986313"/>
              <a:gd name="connsiteX103" fmla="*/ 423005 w 846105"/>
              <a:gd name="connsiteY103" fmla="*/ 0 h 986313"/>
              <a:gd name="connsiteX104" fmla="*/ 423005 w 846105"/>
              <a:gd name="connsiteY104" fmla="*/ 0 h 986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846105" h="986313">
                <a:moveTo>
                  <a:pt x="382333" y="606743"/>
                </a:moveTo>
                <a:lnTo>
                  <a:pt x="482917" y="606743"/>
                </a:lnTo>
                <a:cubicBezTo>
                  <a:pt x="496253" y="606743"/>
                  <a:pt x="507016" y="617506"/>
                  <a:pt x="507016" y="630841"/>
                </a:cubicBezTo>
                <a:cubicBezTo>
                  <a:pt x="507016" y="644176"/>
                  <a:pt x="496253" y="654939"/>
                  <a:pt x="482917" y="654939"/>
                </a:cubicBezTo>
                <a:lnTo>
                  <a:pt x="406432" y="654939"/>
                </a:lnTo>
                <a:lnTo>
                  <a:pt x="406432" y="691229"/>
                </a:lnTo>
                <a:lnTo>
                  <a:pt x="482917" y="691229"/>
                </a:lnTo>
                <a:cubicBezTo>
                  <a:pt x="496253" y="691229"/>
                  <a:pt x="507016" y="702088"/>
                  <a:pt x="507016" y="715423"/>
                </a:cubicBezTo>
                <a:cubicBezTo>
                  <a:pt x="507016" y="728758"/>
                  <a:pt x="496253" y="739521"/>
                  <a:pt x="482917" y="739521"/>
                </a:cubicBezTo>
                <a:lnTo>
                  <a:pt x="406432" y="739521"/>
                </a:lnTo>
                <a:lnTo>
                  <a:pt x="406432" y="775811"/>
                </a:lnTo>
                <a:lnTo>
                  <a:pt x="482917" y="775811"/>
                </a:lnTo>
                <a:cubicBezTo>
                  <a:pt x="496253" y="775811"/>
                  <a:pt x="507016" y="786575"/>
                  <a:pt x="507016" y="799910"/>
                </a:cubicBezTo>
                <a:cubicBezTo>
                  <a:pt x="507016" y="813245"/>
                  <a:pt x="496253" y="824008"/>
                  <a:pt x="482917" y="824008"/>
                </a:cubicBezTo>
                <a:lnTo>
                  <a:pt x="382333" y="824008"/>
                </a:lnTo>
                <a:cubicBezTo>
                  <a:pt x="368998" y="824008"/>
                  <a:pt x="358235" y="813245"/>
                  <a:pt x="358235" y="799910"/>
                </a:cubicBezTo>
                <a:lnTo>
                  <a:pt x="358235" y="630841"/>
                </a:lnTo>
                <a:cubicBezTo>
                  <a:pt x="358235" y="617601"/>
                  <a:pt x="368998" y="606743"/>
                  <a:pt x="382333" y="606743"/>
                </a:cubicBezTo>
                <a:lnTo>
                  <a:pt x="382333" y="606743"/>
                </a:lnTo>
                <a:close/>
                <a:moveTo>
                  <a:pt x="562261" y="606743"/>
                </a:moveTo>
                <a:cubicBezTo>
                  <a:pt x="575596" y="606743"/>
                  <a:pt x="586454" y="617506"/>
                  <a:pt x="586454" y="630841"/>
                </a:cubicBezTo>
                <a:lnTo>
                  <a:pt x="586454" y="710089"/>
                </a:lnTo>
                <a:lnTo>
                  <a:pt x="605123" y="677990"/>
                </a:lnTo>
                <a:cubicBezTo>
                  <a:pt x="609410" y="670465"/>
                  <a:pt x="617601" y="665702"/>
                  <a:pt x="626173" y="665893"/>
                </a:cubicBezTo>
                <a:cubicBezTo>
                  <a:pt x="634937" y="666083"/>
                  <a:pt x="642938" y="670846"/>
                  <a:pt x="647129" y="678466"/>
                </a:cubicBezTo>
                <a:lnTo>
                  <a:pt x="662178" y="705898"/>
                </a:lnTo>
                <a:lnTo>
                  <a:pt x="662178" y="630936"/>
                </a:lnTo>
                <a:cubicBezTo>
                  <a:pt x="662178" y="617696"/>
                  <a:pt x="672941" y="606838"/>
                  <a:pt x="686276" y="606838"/>
                </a:cubicBezTo>
                <a:lnTo>
                  <a:pt x="686467" y="606838"/>
                </a:lnTo>
                <a:cubicBezTo>
                  <a:pt x="699802" y="606838"/>
                  <a:pt x="710565" y="617601"/>
                  <a:pt x="710565" y="630936"/>
                </a:cubicBezTo>
                <a:lnTo>
                  <a:pt x="710565" y="800005"/>
                </a:lnTo>
                <a:cubicBezTo>
                  <a:pt x="710565" y="811054"/>
                  <a:pt x="703040" y="820579"/>
                  <a:pt x="692467" y="823341"/>
                </a:cubicBezTo>
                <a:cubicBezTo>
                  <a:pt x="690467" y="823912"/>
                  <a:pt x="688372" y="824103"/>
                  <a:pt x="686467" y="824103"/>
                </a:cubicBezTo>
                <a:cubicBezTo>
                  <a:pt x="677894" y="824103"/>
                  <a:pt x="669607" y="819436"/>
                  <a:pt x="665321" y="811530"/>
                </a:cubicBezTo>
                <a:lnTo>
                  <a:pt x="625602" y="739235"/>
                </a:lnTo>
                <a:lnTo>
                  <a:pt x="583311" y="812006"/>
                </a:lnTo>
                <a:cubicBezTo>
                  <a:pt x="577882" y="821436"/>
                  <a:pt x="566738" y="826008"/>
                  <a:pt x="556165" y="823151"/>
                </a:cubicBezTo>
                <a:cubicBezTo>
                  <a:pt x="545592" y="820388"/>
                  <a:pt x="538258" y="810768"/>
                  <a:pt x="538258" y="799910"/>
                </a:cubicBezTo>
                <a:lnTo>
                  <a:pt x="538258" y="630936"/>
                </a:lnTo>
                <a:cubicBezTo>
                  <a:pt x="538258" y="617601"/>
                  <a:pt x="549021" y="606838"/>
                  <a:pt x="562356" y="606838"/>
                </a:cubicBezTo>
                <a:lnTo>
                  <a:pt x="562356" y="606838"/>
                </a:lnTo>
                <a:close/>
                <a:moveTo>
                  <a:pt x="294894" y="606743"/>
                </a:moveTo>
                <a:cubicBezTo>
                  <a:pt x="308229" y="606743"/>
                  <a:pt x="319088" y="617506"/>
                  <a:pt x="319088" y="630841"/>
                </a:cubicBezTo>
                <a:lnTo>
                  <a:pt x="319088" y="813245"/>
                </a:lnTo>
                <a:cubicBezTo>
                  <a:pt x="319088" y="823627"/>
                  <a:pt x="312325" y="832866"/>
                  <a:pt x="302514" y="836105"/>
                </a:cubicBezTo>
                <a:cubicBezTo>
                  <a:pt x="299942" y="836962"/>
                  <a:pt x="297371" y="837343"/>
                  <a:pt x="294894" y="837343"/>
                </a:cubicBezTo>
                <a:cubicBezTo>
                  <a:pt x="287369" y="837343"/>
                  <a:pt x="280225" y="833819"/>
                  <a:pt x="275558" y="827627"/>
                </a:cubicBezTo>
                <a:lnTo>
                  <a:pt x="183737" y="703898"/>
                </a:lnTo>
                <a:lnTo>
                  <a:pt x="183737" y="799910"/>
                </a:lnTo>
                <a:cubicBezTo>
                  <a:pt x="183737" y="813149"/>
                  <a:pt x="172974" y="824008"/>
                  <a:pt x="159639" y="824008"/>
                </a:cubicBezTo>
                <a:cubicBezTo>
                  <a:pt x="146304" y="824008"/>
                  <a:pt x="135541" y="813245"/>
                  <a:pt x="135541" y="799910"/>
                </a:cubicBezTo>
                <a:lnTo>
                  <a:pt x="135541" y="630936"/>
                </a:lnTo>
                <a:cubicBezTo>
                  <a:pt x="135541" y="620554"/>
                  <a:pt x="142208" y="611410"/>
                  <a:pt x="152114" y="608076"/>
                </a:cubicBezTo>
                <a:cubicBezTo>
                  <a:pt x="161925" y="604837"/>
                  <a:pt x="172879" y="608267"/>
                  <a:pt x="179070" y="616649"/>
                </a:cubicBezTo>
                <a:lnTo>
                  <a:pt x="270891" y="740283"/>
                </a:lnTo>
                <a:lnTo>
                  <a:pt x="270891" y="630936"/>
                </a:lnTo>
                <a:cubicBezTo>
                  <a:pt x="270891" y="617696"/>
                  <a:pt x="281654" y="606838"/>
                  <a:pt x="294989" y="606838"/>
                </a:cubicBezTo>
                <a:lnTo>
                  <a:pt x="294989" y="606838"/>
                </a:lnTo>
                <a:close/>
                <a:moveTo>
                  <a:pt x="752951" y="524637"/>
                </a:moveTo>
                <a:cubicBezTo>
                  <a:pt x="759333" y="524637"/>
                  <a:pt x="765620" y="527209"/>
                  <a:pt x="770001" y="531686"/>
                </a:cubicBezTo>
                <a:cubicBezTo>
                  <a:pt x="774573" y="536258"/>
                  <a:pt x="777049" y="542449"/>
                  <a:pt x="777049" y="548831"/>
                </a:cubicBezTo>
                <a:cubicBezTo>
                  <a:pt x="777049" y="555212"/>
                  <a:pt x="774573" y="561404"/>
                  <a:pt x="770001" y="565880"/>
                </a:cubicBezTo>
                <a:cubicBezTo>
                  <a:pt x="765429" y="570357"/>
                  <a:pt x="759238" y="572929"/>
                  <a:pt x="752951" y="572929"/>
                </a:cubicBezTo>
                <a:cubicBezTo>
                  <a:pt x="746665" y="572929"/>
                  <a:pt x="740378" y="570357"/>
                  <a:pt x="735902" y="565880"/>
                </a:cubicBezTo>
                <a:cubicBezTo>
                  <a:pt x="731425" y="561308"/>
                  <a:pt x="728853" y="555212"/>
                  <a:pt x="728853" y="548831"/>
                </a:cubicBezTo>
                <a:cubicBezTo>
                  <a:pt x="728853" y="542449"/>
                  <a:pt x="731425" y="536258"/>
                  <a:pt x="735902" y="531686"/>
                </a:cubicBezTo>
                <a:cubicBezTo>
                  <a:pt x="740473" y="527209"/>
                  <a:pt x="746665" y="524637"/>
                  <a:pt x="752951" y="524637"/>
                </a:cubicBezTo>
                <a:lnTo>
                  <a:pt x="752951" y="524637"/>
                </a:lnTo>
                <a:close/>
                <a:moveTo>
                  <a:pt x="92869" y="524637"/>
                </a:moveTo>
                <a:cubicBezTo>
                  <a:pt x="99250" y="524637"/>
                  <a:pt x="105537" y="527209"/>
                  <a:pt x="109919" y="531686"/>
                </a:cubicBezTo>
                <a:cubicBezTo>
                  <a:pt x="114395" y="536258"/>
                  <a:pt x="117062" y="542449"/>
                  <a:pt x="117062" y="548831"/>
                </a:cubicBezTo>
                <a:cubicBezTo>
                  <a:pt x="117062" y="555212"/>
                  <a:pt x="114395" y="561404"/>
                  <a:pt x="109919" y="565880"/>
                </a:cubicBezTo>
                <a:cubicBezTo>
                  <a:pt x="105346" y="570357"/>
                  <a:pt x="99155" y="572929"/>
                  <a:pt x="92869" y="572929"/>
                </a:cubicBezTo>
                <a:cubicBezTo>
                  <a:pt x="86582" y="572929"/>
                  <a:pt x="80200" y="570357"/>
                  <a:pt x="75819" y="565880"/>
                </a:cubicBezTo>
                <a:cubicBezTo>
                  <a:pt x="71342" y="561308"/>
                  <a:pt x="68771" y="555212"/>
                  <a:pt x="68771" y="548831"/>
                </a:cubicBezTo>
                <a:cubicBezTo>
                  <a:pt x="68771" y="542449"/>
                  <a:pt x="71247" y="536258"/>
                  <a:pt x="75819" y="531686"/>
                </a:cubicBezTo>
                <a:cubicBezTo>
                  <a:pt x="80296" y="527209"/>
                  <a:pt x="86582" y="524637"/>
                  <a:pt x="92869" y="524637"/>
                </a:cubicBezTo>
                <a:lnTo>
                  <a:pt x="92869" y="524637"/>
                </a:lnTo>
                <a:close/>
                <a:moveTo>
                  <a:pt x="103632" y="505873"/>
                </a:moveTo>
                <a:cubicBezTo>
                  <a:pt x="73057" y="505873"/>
                  <a:pt x="48196" y="530733"/>
                  <a:pt x="48196" y="561308"/>
                </a:cubicBezTo>
                <a:lnTo>
                  <a:pt x="48196" y="882777"/>
                </a:lnTo>
                <a:cubicBezTo>
                  <a:pt x="48196" y="913257"/>
                  <a:pt x="73057" y="938117"/>
                  <a:pt x="103632" y="938117"/>
                </a:cubicBezTo>
                <a:lnTo>
                  <a:pt x="742283" y="938117"/>
                </a:lnTo>
                <a:cubicBezTo>
                  <a:pt x="772858" y="938117"/>
                  <a:pt x="797719" y="913352"/>
                  <a:pt x="797719" y="882777"/>
                </a:cubicBezTo>
                <a:lnTo>
                  <a:pt x="797719" y="561308"/>
                </a:lnTo>
                <a:cubicBezTo>
                  <a:pt x="797719" y="530733"/>
                  <a:pt x="772954" y="505873"/>
                  <a:pt x="742283" y="505873"/>
                </a:cubicBezTo>
                <a:lnTo>
                  <a:pt x="103632" y="505873"/>
                </a:lnTo>
                <a:close/>
                <a:moveTo>
                  <a:pt x="423005" y="65437"/>
                </a:moveTo>
                <a:lnTo>
                  <a:pt x="140113" y="457676"/>
                </a:lnTo>
                <a:lnTo>
                  <a:pt x="705993" y="457676"/>
                </a:lnTo>
                <a:lnTo>
                  <a:pt x="423005" y="65437"/>
                </a:lnTo>
                <a:lnTo>
                  <a:pt x="423005" y="65437"/>
                </a:lnTo>
                <a:close/>
                <a:moveTo>
                  <a:pt x="423005" y="95"/>
                </a:moveTo>
                <a:cubicBezTo>
                  <a:pt x="430721" y="95"/>
                  <a:pt x="438055" y="3905"/>
                  <a:pt x="442627" y="10096"/>
                </a:cubicBezTo>
                <a:lnTo>
                  <a:pt x="767715" y="460820"/>
                </a:lnTo>
                <a:cubicBezTo>
                  <a:pt x="812673" y="472154"/>
                  <a:pt x="846106" y="512921"/>
                  <a:pt x="846106" y="561308"/>
                </a:cubicBezTo>
                <a:lnTo>
                  <a:pt x="846106" y="882777"/>
                </a:lnTo>
                <a:cubicBezTo>
                  <a:pt x="846106" y="939927"/>
                  <a:pt x="799529" y="986314"/>
                  <a:pt x="742379" y="986314"/>
                </a:cubicBezTo>
                <a:lnTo>
                  <a:pt x="103727" y="986314"/>
                </a:lnTo>
                <a:cubicBezTo>
                  <a:pt x="46482" y="986314"/>
                  <a:pt x="0" y="939832"/>
                  <a:pt x="0" y="882777"/>
                </a:cubicBezTo>
                <a:lnTo>
                  <a:pt x="0" y="561308"/>
                </a:lnTo>
                <a:cubicBezTo>
                  <a:pt x="0" y="512826"/>
                  <a:pt x="33433" y="472154"/>
                  <a:pt x="78391" y="460820"/>
                </a:cubicBezTo>
                <a:lnTo>
                  <a:pt x="403384" y="10001"/>
                </a:lnTo>
                <a:cubicBezTo>
                  <a:pt x="407956" y="3620"/>
                  <a:pt x="415290" y="0"/>
                  <a:pt x="423005" y="0"/>
                </a:cubicBezTo>
                <a:lnTo>
                  <a:pt x="423005" y="0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47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UIT"/>
              <a:ea typeface="SUIT"/>
              <a:cs typeface="+mn-cs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961FCF2-3CE1-FBF1-7089-C3E437F304D6}"/>
              </a:ext>
            </a:extLst>
          </p:cNvPr>
          <p:cNvSpPr txBox="1"/>
          <p:nvPr/>
        </p:nvSpPr>
        <p:spPr>
          <a:xfrm>
            <a:off x="3437853" y="4883107"/>
            <a:ext cx="1466747" cy="369332"/>
          </a:xfrm>
          <a:prstGeom prst="rect">
            <a:avLst/>
          </a:prstGeom>
          <a:noFill/>
        </p:spPr>
        <p:txBody>
          <a:bodyPr wrap="none" lIns="0" rIns="0" rtlCol="0" anchor="ctr" anchorCtr="0">
            <a:spAutoFit/>
          </a:bodyPr>
          <a:lstStyle>
            <a:defPPr>
              <a:defRPr lang="ko-KR"/>
            </a:defPPr>
            <a:lvl1pPr>
              <a:defRPr sz="2400">
                <a:latin typeface="더잠실 6 ExtraBold" panose="00000900000000000000" pitchFamily="2" charset="-127"/>
                <a:ea typeface="더잠실 6 ExtraBold" panose="00000900000000000000" pitchFamily="2" charset="-127"/>
              </a:defRPr>
            </a:lvl1pPr>
          </a:lstStyle>
          <a:p>
            <a:pPr marL="0" marR="0" lvl="0" indent="0" algn="l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UIT Heavy" pitchFamily="2" charset="-127"/>
                <a:ea typeface="SUIT Heavy" pitchFamily="2" charset="-127"/>
                <a:cs typeface="+mn-cs"/>
              </a:rPr>
              <a:t>타임라인 소제목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UIT Heavy" pitchFamily="2" charset="-127"/>
              <a:ea typeface="SUIT Heavy" pitchFamily="2" charset="-127"/>
              <a:cs typeface="+mn-cs"/>
            </a:endParaRPr>
          </a:p>
        </p:txBody>
      </p:sp>
      <p:grpSp>
        <p:nvGrpSpPr>
          <p:cNvPr id="54" name="그룹 53">
            <a:extLst>
              <a:ext uri="{FF2B5EF4-FFF2-40B4-BE49-F238E27FC236}">
                <a16:creationId xmlns:a16="http://schemas.microsoft.com/office/drawing/2014/main" id="{C1C6BAB8-900A-3D51-B455-3C0B23D360DA}"/>
              </a:ext>
            </a:extLst>
          </p:cNvPr>
          <p:cNvGrpSpPr/>
          <p:nvPr/>
        </p:nvGrpSpPr>
        <p:grpSpPr>
          <a:xfrm>
            <a:off x="2889127" y="4832252"/>
            <a:ext cx="431186" cy="431186"/>
            <a:chOff x="2897802" y="4942478"/>
            <a:chExt cx="508689" cy="508689"/>
          </a:xfrm>
        </p:grpSpPr>
        <p:sp>
          <p:nvSpPr>
            <p:cNvPr id="53" name="눈물 방울 52">
              <a:extLst>
                <a:ext uri="{FF2B5EF4-FFF2-40B4-BE49-F238E27FC236}">
                  <a16:creationId xmlns:a16="http://schemas.microsoft.com/office/drawing/2014/main" id="{ED1C1ADF-534D-0370-B048-300C5D2B4E77}"/>
                </a:ext>
              </a:extLst>
            </p:cNvPr>
            <p:cNvSpPr/>
            <p:nvPr/>
          </p:nvSpPr>
          <p:spPr>
            <a:xfrm rot="8100000">
              <a:off x="2897802" y="4942478"/>
              <a:ext cx="508689" cy="508689"/>
            </a:xfrm>
            <a:prstGeom prst="teardrop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49899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476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UIT"/>
                <a:ea typeface="SUIT"/>
                <a:cs typeface="+mn-cs"/>
              </a:endParaRPr>
            </a:p>
          </p:txBody>
        </p:sp>
        <p:sp>
          <p:nvSpPr>
            <p:cNvPr id="51" name="타원 50">
              <a:extLst>
                <a:ext uri="{FF2B5EF4-FFF2-40B4-BE49-F238E27FC236}">
                  <a16:creationId xmlns:a16="http://schemas.microsoft.com/office/drawing/2014/main" id="{A1BE94CA-C370-9B30-1B65-371E359E9C8C}"/>
                </a:ext>
              </a:extLst>
            </p:cNvPr>
            <p:cNvSpPr/>
            <p:nvPr/>
          </p:nvSpPr>
          <p:spPr>
            <a:xfrm>
              <a:off x="3016179" y="5021362"/>
              <a:ext cx="267565" cy="26756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49899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476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UIT"/>
                <a:ea typeface="SUIT"/>
                <a:cs typeface="+mn-cs"/>
              </a:endParaRPr>
            </a:p>
          </p:txBody>
        </p:sp>
      </p:grpSp>
      <p:grpSp>
        <p:nvGrpSpPr>
          <p:cNvPr id="55" name="그룹 54">
            <a:extLst>
              <a:ext uri="{FF2B5EF4-FFF2-40B4-BE49-F238E27FC236}">
                <a16:creationId xmlns:a16="http://schemas.microsoft.com/office/drawing/2014/main" id="{CF2F11D6-5BEA-B0FE-F374-D37820A016E9}"/>
              </a:ext>
            </a:extLst>
          </p:cNvPr>
          <p:cNvGrpSpPr/>
          <p:nvPr/>
        </p:nvGrpSpPr>
        <p:grpSpPr>
          <a:xfrm>
            <a:off x="576263" y="4115578"/>
            <a:ext cx="431186" cy="431186"/>
            <a:chOff x="2897802" y="4942478"/>
            <a:chExt cx="508689" cy="508689"/>
          </a:xfrm>
        </p:grpSpPr>
        <p:sp>
          <p:nvSpPr>
            <p:cNvPr id="56" name="눈물 방울 55">
              <a:extLst>
                <a:ext uri="{FF2B5EF4-FFF2-40B4-BE49-F238E27FC236}">
                  <a16:creationId xmlns:a16="http://schemas.microsoft.com/office/drawing/2014/main" id="{E99A4CE3-4759-F734-CB76-02EDA18E0980}"/>
                </a:ext>
              </a:extLst>
            </p:cNvPr>
            <p:cNvSpPr/>
            <p:nvPr/>
          </p:nvSpPr>
          <p:spPr>
            <a:xfrm rot="8100000">
              <a:off x="2897802" y="4942478"/>
              <a:ext cx="508689" cy="508689"/>
            </a:xfrm>
            <a:prstGeom prst="teardrop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49899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476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UIT"/>
                <a:ea typeface="SUIT"/>
                <a:cs typeface="+mn-cs"/>
              </a:endParaRPr>
            </a:p>
          </p:txBody>
        </p:sp>
        <p:sp>
          <p:nvSpPr>
            <p:cNvPr id="57" name="타원 56">
              <a:extLst>
                <a:ext uri="{FF2B5EF4-FFF2-40B4-BE49-F238E27FC236}">
                  <a16:creationId xmlns:a16="http://schemas.microsoft.com/office/drawing/2014/main" id="{9381ECA7-FC90-8FD0-FC72-F219C8FDCAF2}"/>
                </a:ext>
              </a:extLst>
            </p:cNvPr>
            <p:cNvSpPr/>
            <p:nvPr/>
          </p:nvSpPr>
          <p:spPr>
            <a:xfrm>
              <a:off x="3016179" y="5021362"/>
              <a:ext cx="267565" cy="26756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49899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476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UIT"/>
                <a:ea typeface="SUIT"/>
                <a:cs typeface="+mn-cs"/>
              </a:endParaRPr>
            </a:p>
          </p:txBody>
        </p:sp>
      </p:grpSp>
      <p:sp>
        <p:nvSpPr>
          <p:cNvPr id="2" name="자유형: 도형 1">
            <a:extLst>
              <a:ext uri="{FF2B5EF4-FFF2-40B4-BE49-F238E27FC236}">
                <a16:creationId xmlns:a16="http://schemas.microsoft.com/office/drawing/2014/main" id="{C04632F9-9D79-C65A-F221-78233FD269A2}"/>
              </a:ext>
            </a:extLst>
          </p:cNvPr>
          <p:cNvSpPr/>
          <p:nvPr/>
        </p:nvSpPr>
        <p:spPr>
          <a:xfrm rot="5400000">
            <a:off x="531263" y="573043"/>
            <a:ext cx="180000" cy="90000"/>
          </a:xfrm>
          <a:custGeom>
            <a:avLst/>
            <a:gdLst>
              <a:gd name="connsiteX0" fmla="*/ 0 w 180000"/>
              <a:gd name="connsiteY0" fmla="*/ 52803 h 90000"/>
              <a:gd name="connsiteX1" fmla="*/ 0 w 180000"/>
              <a:gd name="connsiteY1" fmla="*/ 4614 h 90000"/>
              <a:gd name="connsiteX2" fmla="*/ 4614 w 180000"/>
              <a:gd name="connsiteY2" fmla="*/ 0 h 90000"/>
              <a:gd name="connsiteX3" fmla="*/ 175386 w 180000"/>
              <a:gd name="connsiteY3" fmla="*/ 0 h 90000"/>
              <a:gd name="connsiteX4" fmla="*/ 180000 w 180000"/>
              <a:gd name="connsiteY4" fmla="*/ 4614 h 90000"/>
              <a:gd name="connsiteX5" fmla="*/ 180000 w 180000"/>
              <a:gd name="connsiteY5" fmla="*/ 90000 h 90000"/>
              <a:gd name="connsiteX6" fmla="*/ 37197 w 180000"/>
              <a:gd name="connsiteY6" fmla="*/ 90000 h 9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0000" h="90000">
                <a:moveTo>
                  <a:pt x="0" y="52803"/>
                </a:moveTo>
                <a:lnTo>
                  <a:pt x="0" y="4614"/>
                </a:lnTo>
                <a:cubicBezTo>
                  <a:pt x="0" y="2066"/>
                  <a:pt x="2066" y="0"/>
                  <a:pt x="4614" y="0"/>
                </a:cubicBezTo>
                <a:lnTo>
                  <a:pt x="175386" y="0"/>
                </a:lnTo>
                <a:cubicBezTo>
                  <a:pt x="177934" y="0"/>
                  <a:pt x="180000" y="2066"/>
                  <a:pt x="180000" y="4614"/>
                </a:cubicBezTo>
                <a:lnTo>
                  <a:pt x="180000" y="90000"/>
                </a:lnTo>
                <a:lnTo>
                  <a:pt x="37197" y="9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>
              <a:prstClr val="black">
                <a:alpha val="9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lIns="0" tIns="136067" rIns="0" bIns="136067" rtlCol="0" anchor="ctr">
            <a:noAutofit/>
          </a:bodyPr>
          <a:lstStyle/>
          <a:p>
            <a:pPr marL="0" marR="0" lvl="0" indent="0" algn="dist" defTabSz="864017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134" b="0" i="0" u="none" strike="noStrike" kern="1200" cap="none" spc="0" normalizeH="0" baseline="0" noProof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white"/>
              </a:solidFill>
              <a:effectLst/>
              <a:uLnTx/>
              <a:uFillTx/>
              <a:latin typeface="SUIT Light" pitchFamily="2" charset="-127"/>
              <a:ea typeface="SUIT Light" pitchFamily="2" charset="-127"/>
              <a:cs typeface="+mn-cs"/>
            </a:endParaRPr>
          </a:p>
        </p:txBody>
      </p:sp>
      <p:sp>
        <p:nvSpPr>
          <p:cNvPr id="3" name="제목 4">
            <a:extLst>
              <a:ext uri="{FF2B5EF4-FFF2-40B4-BE49-F238E27FC236}">
                <a16:creationId xmlns:a16="http://schemas.microsoft.com/office/drawing/2014/main" id="{51797525-FC80-F8CE-5F2D-CD9BE6EFB6F5}"/>
              </a:ext>
            </a:extLst>
          </p:cNvPr>
          <p:cNvSpPr txBox="1">
            <a:spLocks/>
          </p:cNvSpPr>
          <p:nvPr/>
        </p:nvSpPr>
        <p:spPr>
          <a:xfrm>
            <a:off x="666263" y="466667"/>
            <a:ext cx="7200000" cy="333233"/>
          </a:xfrm>
          <a:prstGeom prst="rect">
            <a:avLst/>
          </a:prstGeom>
        </p:spPr>
        <p:txBody>
          <a:bodyPr wrap="none" lIns="115200" tIns="0" rIns="0" bIns="0" anchor="ctr" anchorCtr="0">
            <a:spAutoFit/>
          </a:bodyPr>
          <a:lstStyle>
            <a:lvl1pPr algn="l" defTabSz="864086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ln>
                  <a:solidFill>
                    <a:srgbClr val="41187D">
                      <a:alpha val="0"/>
                    </a:srgb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  <a:cs typeface="+mj-cs"/>
              </a:defRPr>
            </a:lvl1pPr>
          </a:lstStyle>
          <a:p>
            <a:pPr marL="0" marR="0" lvl="0" indent="0" algn="l" defTabSz="864086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400" b="0" i="0" u="none" strike="noStrike" kern="1200" cap="none" spc="0" normalizeH="0" baseline="0" noProof="0">
                <a:ln>
                  <a:solidFill>
                    <a:srgbClr val="41187D"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SUIT Heavy" pitchFamily="2" charset="-127"/>
                <a:ea typeface="SUIT Heavy" pitchFamily="2" charset="-127"/>
                <a:cs typeface="+mj-cs"/>
              </a:rPr>
              <a:t>페이지 제목을 넣는 곳입니다</a:t>
            </a:r>
            <a:r>
              <a:rPr kumimoji="0" lang="en-US" altLang="ko-KR" sz="2400" b="0" i="0" u="none" strike="noStrike" kern="1200" cap="none" spc="0" normalizeH="0" baseline="0" noProof="0">
                <a:ln>
                  <a:solidFill>
                    <a:srgbClr val="41187D"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SUIT Heavy" pitchFamily="2" charset="-127"/>
                <a:ea typeface="SUIT Heavy" pitchFamily="2" charset="-127"/>
                <a:cs typeface="+mj-cs"/>
              </a:rPr>
              <a:t>.</a:t>
            </a:r>
            <a:endParaRPr kumimoji="0" lang="ko-KR" altLang="en-US" sz="2400" b="0" i="0" u="none" strike="noStrike" kern="1200" cap="none" spc="0" normalizeH="0" baseline="0" noProof="0">
              <a:ln>
                <a:solidFill>
                  <a:srgbClr val="41187D">
                    <a:alpha val="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SUIT Heavy" pitchFamily="2" charset="-127"/>
              <a:ea typeface="SUIT Heavy" pitchFamily="2" charset="-127"/>
              <a:cs typeface="+mj-cs"/>
            </a:endParaRPr>
          </a:p>
        </p:txBody>
      </p:sp>
      <p:sp>
        <p:nvSpPr>
          <p:cNvPr id="4" name="그래픽 55">
            <a:extLst>
              <a:ext uri="{FF2B5EF4-FFF2-40B4-BE49-F238E27FC236}">
                <a16:creationId xmlns:a16="http://schemas.microsoft.com/office/drawing/2014/main" id="{3A580F44-80AC-EE8B-1252-5B75AFF42F4F}"/>
              </a:ext>
            </a:extLst>
          </p:cNvPr>
          <p:cNvSpPr/>
          <p:nvPr/>
        </p:nvSpPr>
        <p:spPr>
          <a:xfrm>
            <a:off x="7183913" y="2251274"/>
            <a:ext cx="581663" cy="582516"/>
          </a:xfrm>
          <a:custGeom>
            <a:avLst/>
            <a:gdLst>
              <a:gd name="connsiteX0" fmla="*/ 401573 w 728070"/>
              <a:gd name="connsiteY0" fmla="*/ 376142 h 729138"/>
              <a:gd name="connsiteX1" fmla="*/ 716089 w 728070"/>
              <a:gd name="connsiteY1" fmla="*/ 447961 h 729138"/>
              <a:gd name="connsiteX2" fmla="*/ 725709 w 728070"/>
              <a:gd name="connsiteY2" fmla="*/ 454724 h 729138"/>
              <a:gd name="connsiteX3" fmla="*/ 727709 w 728070"/>
              <a:gd name="connsiteY3" fmla="*/ 466344 h 729138"/>
              <a:gd name="connsiteX4" fmla="*/ 544829 w 728070"/>
              <a:gd name="connsiteY4" fmla="*/ 695611 h 729138"/>
              <a:gd name="connsiteX5" fmla="*/ 538162 w 728070"/>
              <a:gd name="connsiteY5" fmla="*/ 697135 h 729138"/>
              <a:gd name="connsiteX6" fmla="*/ 524255 w 728070"/>
              <a:gd name="connsiteY6" fmla="*/ 688372 h 729138"/>
              <a:gd name="connsiteX7" fmla="*/ 384238 w 728070"/>
              <a:gd name="connsiteY7" fmla="*/ 397764 h 729138"/>
              <a:gd name="connsiteX8" fmla="*/ 386047 w 728070"/>
              <a:gd name="connsiteY8" fmla="*/ 381476 h 729138"/>
              <a:gd name="connsiteX9" fmla="*/ 401478 w 728070"/>
              <a:gd name="connsiteY9" fmla="*/ 376047 h 729138"/>
              <a:gd name="connsiteX10" fmla="*/ 401478 w 728070"/>
              <a:gd name="connsiteY10" fmla="*/ 376047 h 729138"/>
              <a:gd name="connsiteX11" fmla="*/ 322706 w 728070"/>
              <a:gd name="connsiteY11" fmla="*/ 84296 h 729138"/>
              <a:gd name="connsiteX12" fmla="*/ 322706 w 728070"/>
              <a:gd name="connsiteY12" fmla="*/ 84296 h 729138"/>
              <a:gd name="connsiteX13" fmla="*/ 262318 w 728070"/>
              <a:gd name="connsiteY13" fmla="*/ 93440 h 729138"/>
              <a:gd name="connsiteX14" fmla="*/ 204882 w 728070"/>
              <a:gd name="connsiteY14" fmla="*/ 114300 h 729138"/>
              <a:gd name="connsiteX15" fmla="*/ 48196 w 728070"/>
              <a:gd name="connsiteY15" fmla="*/ 289560 h 729138"/>
              <a:gd name="connsiteX16" fmla="*/ 61435 w 728070"/>
              <a:gd name="connsiteY16" fmla="*/ 524351 h 729138"/>
              <a:gd name="connsiteX17" fmla="*/ 236791 w 728070"/>
              <a:gd name="connsiteY17" fmla="*/ 681038 h 729138"/>
              <a:gd name="connsiteX18" fmla="*/ 457485 w 728070"/>
              <a:gd name="connsiteY18" fmla="*/ 674180 h 729138"/>
              <a:gd name="connsiteX19" fmla="*/ 324325 w 728070"/>
              <a:gd name="connsiteY19" fmla="*/ 397764 h 729138"/>
              <a:gd name="connsiteX20" fmla="*/ 322801 w 728070"/>
              <a:gd name="connsiteY20" fmla="*/ 391097 h 729138"/>
              <a:gd name="connsiteX21" fmla="*/ 322801 w 728070"/>
              <a:gd name="connsiteY21" fmla="*/ 84296 h 729138"/>
              <a:gd name="connsiteX22" fmla="*/ 322801 w 728070"/>
              <a:gd name="connsiteY22" fmla="*/ 84296 h 729138"/>
              <a:gd name="connsiteX23" fmla="*/ 338137 w 728070"/>
              <a:gd name="connsiteY23" fmla="*/ 53150 h 729138"/>
              <a:gd name="connsiteX24" fmla="*/ 353567 w 728070"/>
              <a:gd name="connsiteY24" fmla="*/ 68580 h 729138"/>
              <a:gd name="connsiteX25" fmla="*/ 353567 w 728070"/>
              <a:gd name="connsiteY25" fmla="*/ 387572 h 729138"/>
              <a:gd name="connsiteX26" fmla="*/ 491965 w 728070"/>
              <a:gd name="connsiteY26" fmla="*/ 675037 h 729138"/>
              <a:gd name="connsiteX27" fmla="*/ 492632 w 728070"/>
              <a:gd name="connsiteY27" fmla="*/ 686753 h 729138"/>
              <a:gd name="connsiteX28" fmla="*/ 484822 w 728070"/>
              <a:gd name="connsiteY28" fmla="*/ 695515 h 729138"/>
              <a:gd name="connsiteX29" fmla="*/ 338422 w 728070"/>
              <a:gd name="connsiteY29" fmla="*/ 729139 h 729138"/>
              <a:gd name="connsiteX30" fmla="*/ 226504 w 728070"/>
              <a:gd name="connsiteY30" fmla="*/ 709994 h 729138"/>
              <a:gd name="connsiteX31" fmla="*/ 33622 w 728070"/>
              <a:gd name="connsiteY31" fmla="*/ 537591 h 729138"/>
              <a:gd name="connsiteX32" fmla="*/ 19144 w 728070"/>
              <a:gd name="connsiteY32" fmla="*/ 279464 h 729138"/>
              <a:gd name="connsiteX33" fmla="*/ 191547 w 728070"/>
              <a:gd name="connsiteY33" fmla="*/ 86582 h 729138"/>
              <a:gd name="connsiteX34" fmla="*/ 338232 w 728070"/>
              <a:gd name="connsiteY34" fmla="*/ 53150 h 729138"/>
              <a:gd name="connsiteX35" fmla="*/ 338232 w 728070"/>
              <a:gd name="connsiteY35" fmla="*/ 53150 h 729138"/>
              <a:gd name="connsiteX36" fmla="*/ 405383 w 728070"/>
              <a:gd name="connsiteY36" fmla="*/ 31147 h 729138"/>
              <a:gd name="connsiteX37" fmla="*/ 405383 w 728070"/>
              <a:gd name="connsiteY37" fmla="*/ 325660 h 729138"/>
              <a:gd name="connsiteX38" fmla="*/ 692562 w 728070"/>
              <a:gd name="connsiteY38" fmla="*/ 391192 h 729138"/>
              <a:gd name="connsiteX39" fmla="*/ 697229 w 728070"/>
              <a:gd name="connsiteY39" fmla="*/ 337947 h 729138"/>
              <a:gd name="connsiteX40" fmla="*/ 405383 w 728070"/>
              <a:gd name="connsiteY40" fmla="*/ 31147 h 729138"/>
              <a:gd name="connsiteX41" fmla="*/ 405383 w 728070"/>
              <a:gd name="connsiteY41" fmla="*/ 31147 h 729138"/>
              <a:gd name="connsiteX42" fmla="*/ 389953 w 728070"/>
              <a:gd name="connsiteY42" fmla="*/ 0 h 729138"/>
              <a:gd name="connsiteX43" fmla="*/ 727995 w 728070"/>
              <a:gd name="connsiteY43" fmla="*/ 337947 h 729138"/>
              <a:gd name="connsiteX44" fmla="*/ 719518 w 728070"/>
              <a:gd name="connsiteY44" fmla="*/ 413195 h 729138"/>
              <a:gd name="connsiteX45" fmla="*/ 712755 w 728070"/>
              <a:gd name="connsiteY45" fmla="*/ 422815 h 729138"/>
              <a:gd name="connsiteX46" fmla="*/ 704563 w 728070"/>
              <a:gd name="connsiteY46" fmla="*/ 425196 h 729138"/>
              <a:gd name="connsiteX47" fmla="*/ 701134 w 728070"/>
              <a:gd name="connsiteY47" fmla="*/ 424815 h 729138"/>
              <a:gd name="connsiteX48" fmla="*/ 386619 w 728070"/>
              <a:gd name="connsiteY48" fmla="*/ 352997 h 729138"/>
              <a:gd name="connsiteX49" fmla="*/ 374617 w 728070"/>
              <a:gd name="connsiteY49" fmla="*/ 337947 h 729138"/>
              <a:gd name="connsiteX50" fmla="*/ 374617 w 728070"/>
              <a:gd name="connsiteY50" fmla="*/ 15431 h 729138"/>
              <a:gd name="connsiteX51" fmla="*/ 390048 w 728070"/>
              <a:gd name="connsiteY51" fmla="*/ 0 h 729138"/>
              <a:gd name="connsiteX52" fmla="*/ 390048 w 728070"/>
              <a:gd name="connsiteY52" fmla="*/ 0 h 72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728070" h="729138">
                <a:moveTo>
                  <a:pt x="401573" y="376142"/>
                </a:moveTo>
                <a:lnTo>
                  <a:pt x="716089" y="447961"/>
                </a:lnTo>
                <a:cubicBezTo>
                  <a:pt x="720089" y="448818"/>
                  <a:pt x="723518" y="451295"/>
                  <a:pt x="725709" y="454724"/>
                </a:cubicBezTo>
                <a:cubicBezTo>
                  <a:pt x="727900" y="458153"/>
                  <a:pt x="728566" y="462344"/>
                  <a:pt x="727709" y="466344"/>
                </a:cubicBezTo>
                <a:cubicBezTo>
                  <a:pt x="704659" y="567214"/>
                  <a:pt x="637984" y="650748"/>
                  <a:pt x="544829" y="695611"/>
                </a:cubicBezTo>
                <a:cubicBezTo>
                  <a:pt x="542638" y="696659"/>
                  <a:pt x="540448" y="697135"/>
                  <a:pt x="538162" y="697135"/>
                </a:cubicBezTo>
                <a:cubicBezTo>
                  <a:pt x="532447" y="697135"/>
                  <a:pt x="526922" y="693896"/>
                  <a:pt x="524255" y="688372"/>
                </a:cubicBezTo>
                <a:lnTo>
                  <a:pt x="384238" y="397764"/>
                </a:lnTo>
                <a:cubicBezTo>
                  <a:pt x="381666" y="392430"/>
                  <a:pt x="382428" y="386144"/>
                  <a:pt x="386047" y="381476"/>
                </a:cubicBezTo>
                <a:cubicBezTo>
                  <a:pt x="389762" y="376904"/>
                  <a:pt x="395763" y="374809"/>
                  <a:pt x="401478" y="376047"/>
                </a:cubicBezTo>
                <a:lnTo>
                  <a:pt x="401478" y="376047"/>
                </a:lnTo>
                <a:close/>
                <a:moveTo>
                  <a:pt x="322706" y="84296"/>
                </a:moveTo>
                <a:lnTo>
                  <a:pt x="322706" y="84296"/>
                </a:lnTo>
                <a:lnTo>
                  <a:pt x="262318" y="93440"/>
                </a:lnTo>
                <a:cubicBezTo>
                  <a:pt x="242506" y="98489"/>
                  <a:pt x="223170" y="105442"/>
                  <a:pt x="204882" y="114300"/>
                </a:cubicBezTo>
                <a:cubicBezTo>
                  <a:pt x="130968" y="149924"/>
                  <a:pt x="75342" y="212217"/>
                  <a:pt x="48196" y="289560"/>
                </a:cubicBezTo>
                <a:cubicBezTo>
                  <a:pt x="21049" y="366998"/>
                  <a:pt x="25812" y="450342"/>
                  <a:pt x="61435" y="524351"/>
                </a:cubicBezTo>
                <a:cubicBezTo>
                  <a:pt x="97059" y="598265"/>
                  <a:pt x="159352" y="653891"/>
                  <a:pt x="236791" y="681038"/>
                </a:cubicBezTo>
                <a:cubicBezTo>
                  <a:pt x="309371" y="706469"/>
                  <a:pt x="387190" y="703898"/>
                  <a:pt x="457485" y="674180"/>
                </a:cubicBezTo>
                <a:lnTo>
                  <a:pt x="324325" y="397764"/>
                </a:lnTo>
                <a:cubicBezTo>
                  <a:pt x="323373" y="395669"/>
                  <a:pt x="322801" y="393383"/>
                  <a:pt x="322801" y="391097"/>
                </a:cubicBezTo>
                <a:lnTo>
                  <a:pt x="322801" y="84296"/>
                </a:lnTo>
                <a:lnTo>
                  <a:pt x="322801" y="84296"/>
                </a:lnTo>
                <a:close/>
                <a:moveTo>
                  <a:pt x="338137" y="53150"/>
                </a:moveTo>
                <a:cubicBezTo>
                  <a:pt x="346614" y="53150"/>
                  <a:pt x="353567" y="60008"/>
                  <a:pt x="353567" y="68580"/>
                </a:cubicBezTo>
                <a:lnTo>
                  <a:pt x="353567" y="387572"/>
                </a:lnTo>
                <a:lnTo>
                  <a:pt x="491965" y="675037"/>
                </a:lnTo>
                <a:cubicBezTo>
                  <a:pt x="493775" y="678752"/>
                  <a:pt x="493966" y="682943"/>
                  <a:pt x="492632" y="686753"/>
                </a:cubicBezTo>
                <a:cubicBezTo>
                  <a:pt x="491299" y="690658"/>
                  <a:pt x="488441" y="693801"/>
                  <a:pt x="484822" y="695515"/>
                </a:cubicBezTo>
                <a:cubicBezTo>
                  <a:pt x="438435" y="717899"/>
                  <a:pt x="388524" y="729139"/>
                  <a:pt x="338422" y="729139"/>
                </a:cubicBezTo>
                <a:cubicBezTo>
                  <a:pt x="300799" y="729139"/>
                  <a:pt x="263080" y="722757"/>
                  <a:pt x="226504" y="709994"/>
                </a:cubicBezTo>
                <a:cubicBezTo>
                  <a:pt x="141255" y="680180"/>
                  <a:pt x="72770" y="618935"/>
                  <a:pt x="33622" y="537591"/>
                </a:cubicBezTo>
                <a:cubicBezTo>
                  <a:pt x="-5525" y="456438"/>
                  <a:pt x="-10669" y="364712"/>
                  <a:pt x="19144" y="279464"/>
                </a:cubicBezTo>
                <a:cubicBezTo>
                  <a:pt x="48958" y="194310"/>
                  <a:pt x="110203" y="125825"/>
                  <a:pt x="191547" y="86582"/>
                </a:cubicBezTo>
                <a:cubicBezTo>
                  <a:pt x="236981" y="64675"/>
                  <a:pt x="287749" y="53150"/>
                  <a:pt x="338232" y="53150"/>
                </a:cubicBezTo>
                <a:lnTo>
                  <a:pt x="338232" y="53150"/>
                </a:lnTo>
                <a:close/>
                <a:moveTo>
                  <a:pt x="405383" y="31147"/>
                </a:moveTo>
                <a:lnTo>
                  <a:pt x="405383" y="325660"/>
                </a:lnTo>
                <a:lnTo>
                  <a:pt x="692562" y="391192"/>
                </a:lnTo>
                <a:cubicBezTo>
                  <a:pt x="695610" y="373666"/>
                  <a:pt x="697229" y="355759"/>
                  <a:pt x="697229" y="337947"/>
                </a:cubicBezTo>
                <a:cubicBezTo>
                  <a:pt x="697229" y="173736"/>
                  <a:pt x="567689" y="39243"/>
                  <a:pt x="405383" y="31147"/>
                </a:cubicBezTo>
                <a:lnTo>
                  <a:pt x="405383" y="31147"/>
                </a:lnTo>
                <a:close/>
                <a:moveTo>
                  <a:pt x="389953" y="0"/>
                </a:moveTo>
                <a:cubicBezTo>
                  <a:pt x="576357" y="0"/>
                  <a:pt x="727995" y="151638"/>
                  <a:pt x="727995" y="337947"/>
                </a:cubicBezTo>
                <a:cubicBezTo>
                  <a:pt x="727995" y="363188"/>
                  <a:pt x="725137" y="388525"/>
                  <a:pt x="719518" y="413195"/>
                </a:cubicBezTo>
                <a:cubicBezTo>
                  <a:pt x="718565" y="417195"/>
                  <a:pt x="716184" y="420624"/>
                  <a:pt x="712755" y="422815"/>
                </a:cubicBezTo>
                <a:cubicBezTo>
                  <a:pt x="710278" y="424434"/>
                  <a:pt x="707421" y="425196"/>
                  <a:pt x="704563" y="425196"/>
                </a:cubicBezTo>
                <a:cubicBezTo>
                  <a:pt x="703420" y="425196"/>
                  <a:pt x="702277" y="425101"/>
                  <a:pt x="701134" y="424815"/>
                </a:cubicBezTo>
                <a:lnTo>
                  <a:pt x="386619" y="352997"/>
                </a:lnTo>
                <a:cubicBezTo>
                  <a:pt x="379570" y="351377"/>
                  <a:pt x="374617" y="345186"/>
                  <a:pt x="374617" y="337947"/>
                </a:cubicBezTo>
                <a:lnTo>
                  <a:pt x="374617" y="15431"/>
                </a:lnTo>
                <a:cubicBezTo>
                  <a:pt x="374617" y="6953"/>
                  <a:pt x="381475" y="0"/>
                  <a:pt x="390048" y="0"/>
                </a:cubicBezTo>
                <a:lnTo>
                  <a:pt x="390048" y="0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47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UIT"/>
              <a:ea typeface="SUIT"/>
              <a:cs typeface="+mn-cs"/>
            </a:endParaRPr>
          </a:p>
        </p:txBody>
      </p:sp>
      <p:sp>
        <p:nvSpPr>
          <p:cNvPr id="6" name="그래픽 58">
            <a:extLst>
              <a:ext uri="{FF2B5EF4-FFF2-40B4-BE49-F238E27FC236}">
                <a16:creationId xmlns:a16="http://schemas.microsoft.com/office/drawing/2014/main" id="{B559DFDA-9CAC-5A16-61D9-0E596127C2CE}"/>
              </a:ext>
            </a:extLst>
          </p:cNvPr>
          <p:cNvSpPr/>
          <p:nvPr/>
        </p:nvSpPr>
        <p:spPr>
          <a:xfrm>
            <a:off x="5885938" y="4429959"/>
            <a:ext cx="570035" cy="671251"/>
          </a:xfrm>
          <a:custGeom>
            <a:avLst/>
            <a:gdLst>
              <a:gd name="connsiteX0" fmla="*/ 378137 w 552371"/>
              <a:gd name="connsiteY0" fmla="*/ 192704 h 650450"/>
              <a:gd name="connsiteX1" fmla="*/ 399377 w 552371"/>
              <a:gd name="connsiteY1" fmla="*/ 162129 h 650450"/>
              <a:gd name="connsiteX2" fmla="*/ 399377 w 552371"/>
              <a:gd name="connsiteY2" fmla="*/ 161081 h 650450"/>
              <a:gd name="connsiteX3" fmla="*/ 398806 w 552371"/>
              <a:gd name="connsiteY3" fmla="*/ 158985 h 650450"/>
              <a:gd name="connsiteX4" fmla="*/ 385376 w 552371"/>
              <a:gd name="connsiteY4" fmla="*/ 106312 h 650450"/>
              <a:gd name="connsiteX5" fmla="*/ 388995 w 552371"/>
              <a:gd name="connsiteY5" fmla="*/ 85357 h 650450"/>
              <a:gd name="connsiteX6" fmla="*/ 440430 w 552371"/>
              <a:gd name="connsiteY6" fmla="*/ 10205 h 650450"/>
              <a:gd name="connsiteX7" fmla="*/ 443478 w 552371"/>
              <a:gd name="connsiteY7" fmla="*/ 5823 h 650450"/>
              <a:gd name="connsiteX8" fmla="*/ 456051 w 552371"/>
              <a:gd name="connsiteY8" fmla="*/ 204 h 650450"/>
              <a:gd name="connsiteX9" fmla="*/ 466338 w 552371"/>
              <a:gd name="connsiteY9" fmla="*/ 10300 h 650450"/>
              <a:gd name="connsiteX10" fmla="*/ 469005 w 552371"/>
              <a:gd name="connsiteY10" fmla="*/ 22206 h 650450"/>
              <a:gd name="connsiteX11" fmla="*/ 479292 w 552371"/>
              <a:gd name="connsiteY11" fmla="*/ 67260 h 650450"/>
              <a:gd name="connsiteX12" fmla="*/ 479292 w 552371"/>
              <a:gd name="connsiteY12" fmla="*/ 67641 h 650450"/>
              <a:gd name="connsiteX13" fmla="*/ 490151 w 552371"/>
              <a:gd name="connsiteY13" fmla="*/ 66212 h 650450"/>
              <a:gd name="connsiteX14" fmla="*/ 536442 w 552371"/>
              <a:gd name="connsiteY14" fmla="*/ 59354 h 650450"/>
              <a:gd name="connsiteX15" fmla="*/ 550253 w 552371"/>
              <a:gd name="connsiteY15" fmla="*/ 65164 h 650450"/>
              <a:gd name="connsiteX16" fmla="*/ 549206 w 552371"/>
              <a:gd name="connsiteY16" fmla="*/ 80214 h 650450"/>
              <a:gd name="connsiteX17" fmla="*/ 518154 w 552371"/>
              <a:gd name="connsiteY17" fmla="*/ 125076 h 650450"/>
              <a:gd name="connsiteX18" fmla="*/ 493389 w 552371"/>
              <a:gd name="connsiteY18" fmla="*/ 160986 h 650450"/>
              <a:gd name="connsiteX19" fmla="*/ 479768 w 552371"/>
              <a:gd name="connsiteY19" fmla="*/ 169177 h 650450"/>
              <a:gd name="connsiteX20" fmla="*/ 423190 w 552371"/>
              <a:gd name="connsiteY20" fmla="*/ 175845 h 650450"/>
              <a:gd name="connsiteX21" fmla="*/ 421190 w 552371"/>
              <a:gd name="connsiteY21" fmla="*/ 176130 h 650450"/>
              <a:gd name="connsiteX22" fmla="*/ 419570 w 552371"/>
              <a:gd name="connsiteY22" fmla="*/ 176988 h 650450"/>
              <a:gd name="connsiteX23" fmla="*/ 398806 w 552371"/>
              <a:gd name="connsiteY23" fmla="*/ 206991 h 650450"/>
              <a:gd name="connsiteX24" fmla="*/ 494342 w 552371"/>
              <a:gd name="connsiteY24" fmla="*/ 399968 h 650450"/>
              <a:gd name="connsiteX25" fmla="*/ 429286 w 552371"/>
              <a:gd name="connsiteY25" fmla="*/ 570275 h 650450"/>
              <a:gd name="connsiteX26" fmla="*/ 101340 w 552371"/>
              <a:gd name="connsiteY26" fmla="*/ 602469 h 650450"/>
              <a:gd name="connsiteX27" fmla="*/ 34665 w 552371"/>
              <a:gd name="connsiteY27" fmla="*/ 276143 h 650450"/>
              <a:gd name="connsiteX28" fmla="*/ 378137 w 552371"/>
              <a:gd name="connsiteY28" fmla="*/ 192704 h 650450"/>
              <a:gd name="connsiteX29" fmla="*/ 378137 w 552371"/>
              <a:gd name="connsiteY29" fmla="*/ 192704 h 650450"/>
              <a:gd name="connsiteX30" fmla="*/ 363468 w 552371"/>
              <a:gd name="connsiteY30" fmla="*/ 213754 h 650450"/>
              <a:gd name="connsiteX31" fmla="*/ 63812 w 552371"/>
              <a:gd name="connsiteY31" fmla="*/ 274428 h 650450"/>
              <a:gd name="connsiteX32" fmla="*/ 125343 w 552371"/>
              <a:gd name="connsiteY32" fmla="*/ 591230 h 650450"/>
              <a:gd name="connsiteX33" fmla="*/ 442430 w 552371"/>
              <a:gd name="connsiteY33" fmla="*/ 509410 h 650450"/>
              <a:gd name="connsiteX34" fmla="*/ 383661 w 552371"/>
              <a:gd name="connsiteY34" fmla="*/ 228327 h 650450"/>
              <a:gd name="connsiteX35" fmla="*/ 348133 w 552371"/>
              <a:gd name="connsiteY35" fmla="*/ 279667 h 650450"/>
              <a:gd name="connsiteX36" fmla="*/ 372898 w 552371"/>
              <a:gd name="connsiteY36" fmla="*/ 501219 h 650450"/>
              <a:gd name="connsiteX37" fmla="*/ 160681 w 552371"/>
              <a:gd name="connsiteY37" fmla="*/ 539509 h 650450"/>
              <a:gd name="connsiteX38" fmla="*/ 102674 w 552371"/>
              <a:gd name="connsiteY38" fmla="*/ 331578 h 650450"/>
              <a:gd name="connsiteX39" fmla="*/ 191066 w 552371"/>
              <a:gd name="connsiteY39" fmla="*/ 252807 h 650450"/>
              <a:gd name="connsiteX40" fmla="*/ 327845 w 552371"/>
              <a:gd name="connsiteY40" fmla="*/ 265475 h 650450"/>
              <a:gd name="connsiteX41" fmla="*/ 363563 w 552371"/>
              <a:gd name="connsiteY41" fmla="*/ 213945 h 650450"/>
              <a:gd name="connsiteX42" fmla="*/ 363563 w 552371"/>
              <a:gd name="connsiteY42" fmla="*/ 213945 h 650450"/>
              <a:gd name="connsiteX43" fmla="*/ 313271 w 552371"/>
              <a:gd name="connsiteY43" fmla="*/ 286335 h 650450"/>
              <a:gd name="connsiteX44" fmla="*/ 140202 w 552371"/>
              <a:gd name="connsiteY44" fmla="*/ 320339 h 650450"/>
              <a:gd name="connsiteX45" fmla="*/ 167634 w 552371"/>
              <a:gd name="connsiteY45" fmla="*/ 511125 h 650450"/>
              <a:gd name="connsiteX46" fmla="*/ 356991 w 552371"/>
              <a:gd name="connsiteY46" fmla="*/ 478835 h 650450"/>
              <a:gd name="connsiteX47" fmla="*/ 333750 w 552371"/>
              <a:gd name="connsiteY47" fmla="*/ 300717 h 650450"/>
              <a:gd name="connsiteX48" fmla="*/ 302222 w 552371"/>
              <a:gd name="connsiteY48" fmla="*/ 346342 h 650450"/>
              <a:gd name="connsiteX49" fmla="*/ 306890 w 552371"/>
              <a:gd name="connsiteY49" fmla="*/ 454641 h 650450"/>
              <a:gd name="connsiteX50" fmla="*/ 202019 w 552371"/>
              <a:gd name="connsiteY50" fmla="*/ 469119 h 650450"/>
              <a:gd name="connsiteX51" fmla="*/ 175254 w 552371"/>
              <a:gd name="connsiteY51" fmla="*/ 367488 h 650450"/>
              <a:gd name="connsiteX52" fmla="*/ 282029 w 552371"/>
              <a:gd name="connsiteY52" fmla="*/ 331578 h 650450"/>
              <a:gd name="connsiteX53" fmla="*/ 313367 w 552371"/>
              <a:gd name="connsiteY53" fmla="*/ 286335 h 650450"/>
              <a:gd name="connsiteX54" fmla="*/ 313367 w 552371"/>
              <a:gd name="connsiteY54" fmla="*/ 286335 h 650450"/>
              <a:gd name="connsiteX55" fmla="*/ 513201 w 552371"/>
              <a:gd name="connsiteY55" fmla="*/ 88024 h 650450"/>
              <a:gd name="connsiteX56" fmla="*/ 480340 w 552371"/>
              <a:gd name="connsiteY56" fmla="*/ 92882 h 650450"/>
              <a:gd name="connsiteX57" fmla="*/ 475196 w 552371"/>
              <a:gd name="connsiteY57" fmla="*/ 96120 h 650450"/>
              <a:gd name="connsiteX58" fmla="*/ 438811 w 552371"/>
              <a:gd name="connsiteY58" fmla="*/ 148984 h 650450"/>
              <a:gd name="connsiteX59" fmla="*/ 470529 w 552371"/>
              <a:gd name="connsiteY59" fmla="*/ 145269 h 650450"/>
              <a:gd name="connsiteX60" fmla="*/ 476149 w 552371"/>
              <a:gd name="connsiteY60" fmla="*/ 142031 h 650450"/>
              <a:gd name="connsiteX61" fmla="*/ 513201 w 552371"/>
              <a:gd name="connsiteY61" fmla="*/ 88215 h 650450"/>
              <a:gd name="connsiteX62" fmla="*/ 513201 w 552371"/>
              <a:gd name="connsiteY62" fmla="*/ 88215 h 650450"/>
              <a:gd name="connsiteX63" fmla="*/ 448145 w 552371"/>
              <a:gd name="connsiteY63" fmla="*/ 43066 h 650450"/>
              <a:gd name="connsiteX64" fmla="*/ 410331 w 552371"/>
              <a:gd name="connsiteY64" fmla="*/ 98406 h 650450"/>
              <a:gd name="connsiteX65" fmla="*/ 410141 w 552371"/>
              <a:gd name="connsiteY65" fmla="*/ 102597 h 650450"/>
              <a:gd name="connsiteX66" fmla="*/ 417570 w 552371"/>
              <a:gd name="connsiteY66" fmla="*/ 131744 h 650450"/>
              <a:gd name="connsiteX67" fmla="*/ 418332 w 552371"/>
              <a:gd name="connsiteY67" fmla="*/ 134697 h 650450"/>
              <a:gd name="connsiteX68" fmla="*/ 453479 w 552371"/>
              <a:gd name="connsiteY68" fmla="*/ 84119 h 650450"/>
              <a:gd name="connsiteX69" fmla="*/ 455480 w 552371"/>
              <a:gd name="connsiteY69" fmla="*/ 74213 h 650450"/>
              <a:gd name="connsiteX70" fmla="*/ 448241 w 552371"/>
              <a:gd name="connsiteY70" fmla="*/ 42971 h 650450"/>
              <a:gd name="connsiteX71" fmla="*/ 448241 w 552371"/>
              <a:gd name="connsiteY71" fmla="*/ 42971 h 65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552371" h="650450">
                <a:moveTo>
                  <a:pt x="378137" y="192704"/>
                </a:moveTo>
                <a:cubicBezTo>
                  <a:pt x="385280" y="182322"/>
                  <a:pt x="392234" y="172225"/>
                  <a:pt x="399377" y="162129"/>
                </a:cubicBezTo>
                <a:cubicBezTo>
                  <a:pt x="399663" y="161748"/>
                  <a:pt x="399377" y="161367"/>
                  <a:pt x="399377" y="161081"/>
                </a:cubicBezTo>
                <a:cubicBezTo>
                  <a:pt x="399187" y="160414"/>
                  <a:pt x="398996" y="159652"/>
                  <a:pt x="398806" y="158985"/>
                </a:cubicBezTo>
                <a:cubicBezTo>
                  <a:pt x="394424" y="141364"/>
                  <a:pt x="390233" y="123743"/>
                  <a:pt x="385376" y="106312"/>
                </a:cubicBezTo>
                <a:cubicBezTo>
                  <a:pt x="383090" y="98311"/>
                  <a:pt x="384328" y="92120"/>
                  <a:pt x="388995" y="85357"/>
                </a:cubicBezTo>
                <a:cubicBezTo>
                  <a:pt x="406331" y="60497"/>
                  <a:pt x="423285" y="35256"/>
                  <a:pt x="440430" y="10205"/>
                </a:cubicBezTo>
                <a:cubicBezTo>
                  <a:pt x="441383" y="8776"/>
                  <a:pt x="442430" y="7252"/>
                  <a:pt x="443478" y="5823"/>
                </a:cubicBezTo>
                <a:cubicBezTo>
                  <a:pt x="446526" y="1728"/>
                  <a:pt x="450622" y="-749"/>
                  <a:pt x="456051" y="204"/>
                </a:cubicBezTo>
                <a:cubicBezTo>
                  <a:pt x="461576" y="1251"/>
                  <a:pt x="465100" y="4776"/>
                  <a:pt x="466338" y="10300"/>
                </a:cubicBezTo>
                <a:lnTo>
                  <a:pt x="469005" y="22206"/>
                </a:lnTo>
                <a:cubicBezTo>
                  <a:pt x="472434" y="37256"/>
                  <a:pt x="475863" y="52210"/>
                  <a:pt x="479292" y="67260"/>
                </a:cubicBezTo>
                <a:lnTo>
                  <a:pt x="479292" y="67641"/>
                </a:lnTo>
                <a:cubicBezTo>
                  <a:pt x="483007" y="67164"/>
                  <a:pt x="486531" y="66783"/>
                  <a:pt x="490151" y="66212"/>
                </a:cubicBezTo>
                <a:cubicBezTo>
                  <a:pt x="505581" y="63926"/>
                  <a:pt x="521012" y="61640"/>
                  <a:pt x="536442" y="59354"/>
                </a:cubicBezTo>
                <a:cubicBezTo>
                  <a:pt x="542252" y="58497"/>
                  <a:pt x="546920" y="60116"/>
                  <a:pt x="550253" y="65164"/>
                </a:cubicBezTo>
                <a:cubicBezTo>
                  <a:pt x="553778" y="70498"/>
                  <a:pt x="552539" y="75356"/>
                  <a:pt x="549206" y="80214"/>
                </a:cubicBezTo>
                <a:cubicBezTo>
                  <a:pt x="538823" y="95168"/>
                  <a:pt x="528536" y="110122"/>
                  <a:pt x="518154" y="125076"/>
                </a:cubicBezTo>
                <a:cubicBezTo>
                  <a:pt x="509867" y="136983"/>
                  <a:pt x="501485" y="148889"/>
                  <a:pt x="493389" y="160986"/>
                </a:cubicBezTo>
                <a:cubicBezTo>
                  <a:pt x="489960" y="166129"/>
                  <a:pt x="485769" y="168510"/>
                  <a:pt x="479768" y="169177"/>
                </a:cubicBezTo>
                <a:cubicBezTo>
                  <a:pt x="460909" y="171273"/>
                  <a:pt x="442049" y="173654"/>
                  <a:pt x="423190" y="175845"/>
                </a:cubicBezTo>
                <a:cubicBezTo>
                  <a:pt x="422523" y="175845"/>
                  <a:pt x="421856" y="176035"/>
                  <a:pt x="421190" y="176130"/>
                </a:cubicBezTo>
                <a:cubicBezTo>
                  <a:pt x="420618" y="176226"/>
                  <a:pt x="419951" y="176321"/>
                  <a:pt x="419570" y="176988"/>
                </a:cubicBezTo>
                <a:cubicBezTo>
                  <a:pt x="412712" y="186989"/>
                  <a:pt x="405759" y="196895"/>
                  <a:pt x="398806" y="206991"/>
                </a:cubicBezTo>
                <a:cubicBezTo>
                  <a:pt x="459671" y="256807"/>
                  <a:pt x="492818" y="320815"/>
                  <a:pt x="494342" y="399968"/>
                </a:cubicBezTo>
                <a:cubicBezTo>
                  <a:pt x="495485" y="465024"/>
                  <a:pt x="473291" y="522364"/>
                  <a:pt x="429286" y="570275"/>
                </a:cubicBezTo>
                <a:cubicBezTo>
                  <a:pt x="342704" y="664572"/>
                  <a:pt x="201638" y="676193"/>
                  <a:pt x="101340" y="602469"/>
                </a:cubicBezTo>
                <a:cubicBezTo>
                  <a:pt x="-3340" y="525793"/>
                  <a:pt x="-29343" y="384156"/>
                  <a:pt x="34665" y="276143"/>
                </a:cubicBezTo>
                <a:cubicBezTo>
                  <a:pt x="100483" y="164986"/>
                  <a:pt x="252216" y="115742"/>
                  <a:pt x="378137" y="192704"/>
                </a:cubicBezTo>
                <a:lnTo>
                  <a:pt x="378137" y="192704"/>
                </a:lnTo>
                <a:close/>
                <a:moveTo>
                  <a:pt x="363468" y="213754"/>
                </a:moveTo>
                <a:cubicBezTo>
                  <a:pt x="274219" y="155652"/>
                  <a:pt x="137821" y="169939"/>
                  <a:pt x="63812" y="274428"/>
                </a:cubicBezTo>
                <a:cubicBezTo>
                  <a:pt x="-8674" y="376917"/>
                  <a:pt x="16282" y="521031"/>
                  <a:pt x="125343" y="591230"/>
                </a:cubicBezTo>
                <a:cubicBezTo>
                  <a:pt x="236405" y="662667"/>
                  <a:pt x="381089" y="623424"/>
                  <a:pt x="442430" y="509410"/>
                </a:cubicBezTo>
                <a:cubicBezTo>
                  <a:pt x="501485" y="399587"/>
                  <a:pt x="455670" y="280143"/>
                  <a:pt x="383661" y="228327"/>
                </a:cubicBezTo>
                <a:lnTo>
                  <a:pt x="348133" y="279667"/>
                </a:lnTo>
                <a:cubicBezTo>
                  <a:pt x="418142" y="339865"/>
                  <a:pt x="422428" y="436925"/>
                  <a:pt x="372898" y="501219"/>
                </a:cubicBezTo>
                <a:cubicBezTo>
                  <a:pt x="320606" y="569132"/>
                  <a:pt x="228308" y="582086"/>
                  <a:pt x="160681" y="539509"/>
                </a:cubicBezTo>
                <a:cubicBezTo>
                  <a:pt x="89529" y="494742"/>
                  <a:pt x="65907" y="404254"/>
                  <a:pt x="102674" y="331578"/>
                </a:cubicBezTo>
                <a:cubicBezTo>
                  <a:pt x="121724" y="293764"/>
                  <a:pt x="151251" y="267189"/>
                  <a:pt x="191066" y="252807"/>
                </a:cubicBezTo>
                <a:cubicBezTo>
                  <a:pt x="238500" y="235662"/>
                  <a:pt x="284030" y="240805"/>
                  <a:pt x="327845" y="265475"/>
                </a:cubicBezTo>
                <a:lnTo>
                  <a:pt x="363563" y="213945"/>
                </a:lnTo>
                <a:lnTo>
                  <a:pt x="363563" y="213945"/>
                </a:lnTo>
                <a:close/>
                <a:moveTo>
                  <a:pt x="313271" y="286335"/>
                </a:moveTo>
                <a:cubicBezTo>
                  <a:pt x="264313" y="255759"/>
                  <a:pt x="185922" y="261093"/>
                  <a:pt x="140202" y="320339"/>
                </a:cubicBezTo>
                <a:cubicBezTo>
                  <a:pt x="95149" y="378632"/>
                  <a:pt x="104579" y="465214"/>
                  <a:pt x="167634" y="511125"/>
                </a:cubicBezTo>
                <a:cubicBezTo>
                  <a:pt x="229261" y="556083"/>
                  <a:pt x="314414" y="540462"/>
                  <a:pt x="356991" y="478835"/>
                </a:cubicBezTo>
                <a:cubicBezTo>
                  <a:pt x="399473" y="417208"/>
                  <a:pt x="381375" y="339675"/>
                  <a:pt x="333750" y="300717"/>
                </a:cubicBezTo>
                <a:lnTo>
                  <a:pt x="302222" y="346342"/>
                </a:lnTo>
                <a:cubicBezTo>
                  <a:pt x="334703" y="380537"/>
                  <a:pt x="331083" y="426638"/>
                  <a:pt x="306890" y="454641"/>
                </a:cubicBezTo>
                <a:cubicBezTo>
                  <a:pt x="279839" y="485883"/>
                  <a:pt x="235833" y="491789"/>
                  <a:pt x="202019" y="469119"/>
                </a:cubicBezTo>
                <a:cubicBezTo>
                  <a:pt x="168968" y="447021"/>
                  <a:pt x="157823" y="403873"/>
                  <a:pt x="175254" y="367488"/>
                </a:cubicBezTo>
                <a:cubicBezTo>
                  <a:pt x="189256" y="338246"/>
                  <a:pt x="231737" y="309099"/>
                  <a:pt x="282029" y="331578"/>
                </a:cubicBezTo>
                <a:lnTo>
                  <a:pt x="313367" y="286335"/>
                </a:lnTo>
                <a:lnTo>
                  <a:pt x="313367" y="286335"/>
                </a:lnTo>
                <a:close/>
                <a:moveTo>
                  <a:pt x="513201" y="88024"/>
                </a:moveTo>
                <a:cubicBezTo>
                  <a:pt x="502247" y="89643"/>
                  <a:pt x="491294" y="91358"/>
                  <a:pt x="480340" y="92882"/>
                </a:cubicBezTo>
                <a:cubicBezTo>
                  <a:pt x="478054" y="93168"/>
                  <a:pt x="476530" y="94120"/>
                  <a:pt x="475196" y="96120"/>
                </a:cubicBezTo>
                <a:cubicBezTo>
                  <a:pt x="463195" y="113837"/>
                  <a:pt x="450908" y="131363"/>
                  <a:pt x="438811" y="148984"/>
                </a:cubicBezTo>
                <a:cubicBezTo>
                  <a:pt x="449669" y="147651"/>
                  <a:pt x="460147" y="146317"/>
                  <a:pt x="470529" y="145269"/>
                </a:cubicBezTo>
                <a:cubicBezTo>
                  <a:pt x="473101" y="144984"/>
                  <a:pt x="474720" y="144126"/>
                  <a:pt x="476149" y="142031"/>
                </a:cubicBezTo>
                <a:cubicBezTo>
                  <a:pt x="488341" y="124029"/>
                  <a:pt x="500819" y="106122"/>
                  <a:pt x="513201" y="88215"/>
                </a:cubicBezTo>
                <a:lnTo>
                  <a:pt x="513201" y="88215"/>
                </a:lnTo>
                <a:close/>
                <a:moveTo>
                  <a:pt x="448145" y="43066"/>
                </a:moveTo>
                <a:cubicBezTo>
                  <a:pt x="435572" y="61545"/>
                  <a:pt x="422999" y="80023"/>
                  <a:pt x="410331" y="98406"/>
                </a:cubicBezTo>
                <a:cubicBezTo>
                  <a:pt x="409283" y="99835"/>
                  <a:pt x="409760" y="101169"/>
                  <a:pt x="410141" y="102597"/>
                </a:cubicBezTo>
                <a:cubicBezTo>
                  <a:pt x="412617" y="112313"/>
                  <a:pt x="415094" y="122028"/>
                  <a:pt x="417570" y="131744"/>
                </a:cubicBezTo>
                <a:cubicBezTo>
                  <a:pt x="417856" y="132696"/>
                  <a:pt x="418046" y="133649"/>
                  <a:pt x="418332" y="134697"/>
                </a:cubicBezTo>
                <a:cubicBezTo>
                  <a:pt x="430048" y="117837"/>
                  <a:pt x="441573" y="100883"/>
                  <a:pt x="453479" y="84119"/>
                </a:cubicBezTo>
                <a:cubicBezTo>
                  <a:pt x="455765" y="80880"/>
                  <a:pt x="456432" y="78023"/>
                  <a:pt x="455480" y="74213"/>
                </a:cubicBezTo>
                <a:cubicBezTo>
                  <a:pt x="452813" y="64021"/>
                  <a:pt x="450622" y="53734"/>
                  <a:pt x="448241" y="42971"/>
                </a:cubicBezTo>
                <a:lnTo>
                  <a:pt x="448241" y="42971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47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UIT"/>
              <a:ea typeface="SUIT"/>
              <a:cs typeface="+mn-cs"/>
            </a:endParaRPr>
          </a:p>
        </p:txBody>
      </p:sp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9BB0666C-0FB9-7754-5269-C0490A1E1E0F}"/>
              </a:ext>
            </a:extLst>
          </p:cNvPr>
          <p:cNvSpPr/>
          <p:nvPr/>
        </p:nvSpPr>
        <p:spPr>
          <a:xfrm>
            <a:off x="9534423" y="1950997"/>
            <a:ext cx="446224" cy="446223"/>
          </a:xfrm>
          <a:custGeom>
            <a:avLst/>
            <a:gdLst>
              <a:gd name="connsiteX0" fmla="*/ 147920 w 1086734"/>
              <a:gd name="connsiteY0" fmla="*/ 938811 h 1086732"/>
              <a:gd name="connsiteX1" fmla="*/ 147921 w 1086734"/>
              <a:gd name="connsiteY1" fmla="*/ 938811 h 1086732"/>
              <a:gd name="connsiteX2" fmla="*/ 147921 w 1086734"/>
              <a:gd name="connsiteY2" fmla="*/ 938812 h 1086732"/>
              <a:gd name="connsiteX3" fmla="*/ 147920 w 1086734"/>
              <a:gd name="connsiteY3" fmla="*/ 170373 h 1086732"/>
              <a:gd name="connsiteX4" fmla="*/ 283728 w 1086734"/>
              <a:gd name="connsiteY4" fmla="*/ 170373 h 1086732"/>
              <a:gd name="connsiteX5" fmla="*/ 447334 w 1086734"/>
              <a:gd name="connsiteY5" fmla="*/ 333979 h 1086732"/>
              <a:gd name="connsiteX6" fmla="*/ 447334 w 1086734"/>
              <a:gd name="connsiteY6" fmla="*/ 96033 h 1086732"/>
              <a:gd name="connsiteX7" fmla="*/ 505987 w 1086734"/>
              <a:gd name="connsiteY7" fmla="*/ 7546 h 1086732"/>
              <a:gd name="connsiteX8" fmla="*/ 543367 w 1086734"/>
              <a:gd name="connsiteY8" fmla="*/ 0 h 1086732"/>
              <a:gd name="connsiteX9" fmla="*/ 580747 w 1086734"/>
              <a:gd name="connsiteY9" fmla="*/ 7546 h 1086732"/>
              <a:gd name="connsiteX10" fmla="*/ 639400 w 1086734"/>
              <a:gd name="connsiteY10" fmla="*/ 96033 h 1086732"/>
              <a:gd name="connsiteX11" fmla="*/ 639400 w 1086734"/>
              <a:gd name="connsiteY11" fmla="*/ 311522 h 1086732"/>
              <a:gd name="connsiteX12" fmla="*/ 780545 w 1086734"/>
              <a:gd name="connsiteY12" fmla="*/ 170376 h 1086732"/>
              <a:gd name="connsiteX13" fmla="*/ 916357 w 1086734"/>
              <a:gd name="connsiteY13" fmla="*/ 170376 h 1086732"/>
              <a:gd name="connsiteX14" fmla="*/ 916356 w 1086734"/>
              <a:gd name="connsiteY14" fmla="*/ 170377 h 1086732"/>
              <a:gd name="connsiteX15" fmla="*/ 916356 w 1086734"/>
              <a:gd name="connsiteY15" fmla="*/ 306188 h 1086732"/>
              <a:gd name="connsiteX16" fmla="*/ 775212 w 1086734"/>
              <a:gd name="connsiteY16" fmla="*/ 447332 h 1086732"/>
              <a:gd name="connsiteX17" fmla="*/ 990703 w 1086734"/>
              <a:gd name="connsiteY17" fmla="*/ 447332 h 1086732"/>
              <a:gd name="connsiteX18" fmla="*/ 1086734 w 1086734"/>
              <a:gd name="connsiteY18" fmla="*/ 543363 h 1086732"/>
              <a:gd name="connsiteX19" fmla="*/ 990703 w 1086734"/>
              <a:gd name="connsiteY19" fmla="*/ 639394 h 1086732"/>
              <a:gd name="connsiteX20" fmla="*/ 752749 w 1086734"/>
              <a:gd name="connsiteY20" fmla="*/ 639394 h 1086732"/>
              <a:gd name="connsiteX21" fmla="*/ 916357 w 1086734"/>
              <a:gd name="connsiteY21" fmla="*/ 803002 h 1086732"/>
              <a:gd name="connsiteX22" fmla="*/ 916357 w 1086734"/>
              <a:gd name="connsiteY22" fmla="*/ 938810 h 1086732"/>
              <a:gd name="connsiteX23" fmla="*/ 780548 w 1086734"/>
              <a:gd name="connsiteY23" fmla="*/ 938810 h 1086732"/>
              <a:gd name="connsiteX24" fmla="*/ 639400 w 1086734"/>
              <a:gd name="connsiteY24" fmla="*/ 797662 h 1086732"/>
              <a:gd name="connsiteX25" fmla="*/ 639400 w 1086734"/>
              <a:gd name="connsiteY25" fmla="*/ 990699 h 1086732"/>
              <a:gd name="connsiteX26" fmla="*/ 543367 w 1086734"/>
              <a:gd name="connsiteY26" fmla="*/ 1086732 h 1086732"/>
              <a:gd name="connsiteX27" fmla="*/ 543366 w 1086734"/>
              <a:gd name="connsiteY27" fmla="*/ 1086731 h 1086732"/>
              <a:gd name="connsiteX28" fmla="*/ 447333 w 1086734"/>
              <a:gd name="connsiteY28" fmla="*/ 990698 h 1086732"/>
              <a:gd name="connsiteX29" fmla="*/ 447334 w 1086734"/>
              <a:gd name="connsiteY29" fmla="*/ 775210 h 1086732"/>
              <a:gd name="connsiteX30" fmla="*/ 283732 w 1086734"/>
              <a:gd name="connsiteY30" fmla="*/ 938811 h 1086732"/>
              <a:gd name="connsiteX31" fmla="*/ 179689 w 1086734"/>
              <a:gd name="connsiteY31" fmla="*/ 959907 h 1086732"/>
              <a:gd name="connsiteX32" fmla="*/ 147921 w 1086734"/>
              <a:gd name="connsiteY32" fmla="*/ 938811 h 1086732"/>
              <a:gd name="connsiteX33" fmla="*/ 126825 w 1086734"/>
              <a:gd name="connsiteY33" fmla="*/ 907044 h 1086732"/>
              <a:gd name="connsiteX34" fmla="*/ 147921 w 1086734"/>
              <a:gd name="connsiteY34" fmla="*/ 803001 h 1086732"/>
              <a:gd name="connsiteX35" fmla="*/ 311528 w 1086734"/>
              <a:gd name="connsiteY35" fmla="*/ 639394 h 1086732"/>
              <a:gd name="connsiteX36" fmla="*/ 96031 w 1086734"/>
              <a:gd name="connsiteY36" fmla="*/ 639394 h 1086732"/>
              <a:gd name="connsiteX37" fmla="*/ 0 w 1086734"/>
              <a:gd name="connsiteY37" fmla="*/ 543363 h 1086732"/>
              <a:gd name="connsiteX38" fmla="*/ 28127 w 1086734"/>
              <a:gd name="connsiteY38" fmla="*/ 475459 h 1086732"/>
              <a:gd name="connsiteX39" fmla="*/ 96031 w 1086734"/>
              <a:gd name="connsiteY39" fmla="*/ 447332 h 1086732"/>
              <a:gd name="connsiteX40" fmla="*/ 289070 w 1086734"/>
              <a:gd name="connsiteY40" fmla="*/ 447332 h 1086732"/>
              <a:gd name="connsiteX41" fmla="*/ 147920 w 1086734"/>
              <a:gd name="connsiteY41" fmla="*/ 306182 h 1086732"/>
              <a:gd name="connsiteX42" fmla="*/ 147920 w 1086734"/>
              <a:gd name="connsiteY42" fmla="*/ 170373 h 1086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086734" h="1086732">
                <a:moveTo>
                  <a:pt x="147920" y="938811"/>
                </a:moveTo>
                <a:lnTo>
                  <a:pt x="147921" y="938811"/>
                </a:lnTo>
                <a:lnTo>
                  <a:pt x="147921" y="938812"/>
                </a:lnTo>
                <a:close/>
                <a:moveTo>
                  <a:pt x="147920" y="170373"/>
                </a:moveTo>
                <a:cubicBezTo>
                  <a:pt x="185422" y="132871"/>
                  <a:pt x="246226" y="132871"/>
                  <a:pt x="283728" y="170373"/>
                </a:cubicBezTo>
                <a:lnTo>
                  <a:pt x="447334" y="333979"/>
                </a:lnTo>
                <a:lnTo>
                  <a:pt x="447334" y="96033"/>
                </a:lnTo>
                <a:cubicBezTo>
                  <a:pt x="447334" y="56254"/>
                  <a:pt x="471519" y="22125"/>
                  <a:pt x="505987" y="7546"/>
                </a:cubicBezTo>
                <a:lnTo>
                  <a:pt x="543367" y="0"/>
                </a:lnTo>
                <a:lnTo>
                  <a:pt x="580747" y="7546"/>
                </a:lnTo>
                <a:cubicBezTo>
                  <a:pt x="615215" y="22125"/>
                  <a:pt x="639400" y="56254"/>
                  <a:pt x="639400" y="96033"/>
                </a:cubicBezTo>
                <a:lnTo>
                  <a:pt x="639400" y="311522"/>
                </a:lnTo>
                <a:lnTo>
                  <a:pt x="780545" y="170376"/>
                </a:lnTo>
                <a:cubicBezTo>
                  <a:pt x="818049" y="132873"/>
                  <a:pt x="878853" y="132873"/>
                  <a:pt x="916357" y="170376"/>
                </a:cubicBezTo>
                <a:lnTo>
                  <a:pt x="916356" y="170377"/>
                </a:lnTo>
                <a:cubicBezTo>
                  <a:pt x="953859" y="207880"/>
                  <a:pt x="953859" y="268685"/>
                  <a:pt x="916356" y="306188"/>
                </a:cubicBezTo>
                <a:lnTo>
                  <a:pt x="775212" y="447332"/>
                </a:lnTo>
                <a:lnTo>
                  <a:pt x="990703" y="447332"/>
                </a:lnTo>
                <a:cubicBezTo>
                  <a:pt x="1043739" y="447332"/>
                  <a:pt x="1086734" y="490327"/>
                  <a:pt x="1086734" y="543363"/>
                </a:cubicBezTo>
                <a:cubicBezTo>
                  <a:pt x="1086734" y="596399"/>
                  <a:pt x="1043739" y="639394"/>
                  <a:pt x="990703" y="639394"/>
                </a:cubicBezTo>
                <a:lnTo>
                  <a:pt x="752749" y="639394"/>
                </a:lnTo>
                <a:lnTo>
                  <a:pt x="916357" y="803002"/>
                </a:lnTo>
                <a:cubicBezTo>
                  <a:pt x="953859" y="840504"/>
                  <a:pt x="953859" y="901308"/>
                  <a:pt x="916357" y="938810"/>
                </a:cubicBezTo>
                <a:cubicBezTo>
                  <a:pt x="878855" y="976312"/>
                  <a:pt x="818050" y="976312"/>
                  <a:pt x="780548" y="938810"/>
                </a:cubicBezTo>
                <a:lnTo>
                  <a:pt x="639400" y="797662"/>
                </a:lnTo>
                <a:lnTo>
                  <a:pt x="639400" y="990699"/>
                </a:lnTo>
                <a:cubicBezTo>
                  <a:pt x="639400" y="1043737"/>
                  <a:pt x="596405" y="1086732"/>
                  <a:pt x="543367" y="1086732"/>
                </a:cubicBezTo>
                <a:lnTo>
                  <a:pt x="543366" y="1086731"/>
                </a:lnTo>
                <a:cubicBezTo>
                  <a:pt x="490328" y="1086731"/>
                  <a:pt x="447333" y="1043736"/>
                  <a:pt x="447333" y="990698"/>
                </a:cubicBezTo>
                <a:lnTo>
                  <a:pt x="447334" y="775210"/>
                </a:lnTo>
                <a:lnTo>
                  <a:pt x="283732" y="938811"/>
                </a:lnTo>
                <a:cubicBezTo>
                  <a:pt x="255604" y="966939"/>
                  <a:pt x="214370" y="973971"/>
                  <a:pt x="179689" y="959907"/>
                </a:cubicBezTo>
                <a:lnTo>
                  <a:pt x="147921" y="938811"/>
                </a:lnTo>
                <a:lnTo>
                  <a:pt x="126825" y="907044"/>
                </a:lnTo>
                <a:cubicBezTo>
                  <a:pt x="112761" y="872362"/>
                  <a:pt x="119793" y="831128"/>
                  <a:pt x="147921" y="803001"/>
                </a:cubicBezTo>
                <a:lnTo>
                  <a:pt x="311528" y="639394"/>
                </a:lnTo>
                <a:lnTo>
                  <a:pt x="96031" y="639394"/>
                </a:lnTo>
                <a:cubicBezTo>
                  <a:pt x="42995" y="639394"/>
                  <a:pt x="0" y="596399"/>
                  <a:pt x="0" y="543363"/>
                </a:cubicBezTo>
                <a:cubicBezTo>
                  <a:pt x="0" y="516845"/>
                  <a:pt x="10749" y="492837"/>
                  <a:pt x="28127" y="475459"/>
                </a:cubicBezTo>
                <a:cubicBezTo>
                  <a:pt x="45505" y="458081"/>
                  <a:pt x="69513" y="447332"/>
                  <a:pt x="96031" y="447332"/>
                </a:cubicBezTo>
                <a:lnTo>
                  <a:pt x="289070" y="447332"/>
                </a:lnTo>
                <a:lnTo>
                  <a:pt x="147920" y="306182"/>
                </a:lnTo>
                <a:cubicBezTo>
                  <a:pt x="110418" y="268680"/>
                  <a:pt x="110418" y="207875"/>
                  <a:pt x="147920" y="17037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749899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476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UIT"/>
              <a:ea typeface="SUI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2529536"/>
      </p:ext>
    </p:extLst>
  </p:cSld>
  <p:clrMapOvr>
    <a:masterClrMapping/>
  </p:clrMapOvr>
</p:sld>
</file>

<file path=ppt/theme/theme1.xml><?xml version="1.0" encoding="utf-8"?>
<a:theme xmlns:a="http://schemas.openxmlformats.org/drawingml/2006/main" name="테마7">
  <a:themeElements>
    <a:clrScheme name="깔끔해요_4번칩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B43F1"/>
      </a:accent1>
      <a:accent2>
        <a:srgbClr val="58576A"/>
      </a:accent2>
      <a:accent3>
        <a:srgbClr val="0E2A5D"/>
      </a:accent3>
      <a:accent4>
        <a:srgbClr val="96D328"/>
      </a:accent4>
      <a:accent5>
        <a:srgbClr val="4472C4"/>
      </a:accent5>
      <a:accent6>
        <a:srgbClr val="FDB12E"/>
      </a:accent6>
      <a:hlink>
        <a:srgbClr val="0563C1"/>
      </a:hlink>
      <a:folHlink>
        <a:srgbClr val="954F72"/>
      </a:folHlink>
    </a:clrScheme>
    <a:fontScheme name="수트">
      <a:majorFont>
        <a:latin typeface="SUIT Heavy"/>
        <a:ea typeface="SUIT Heavy"/>
        <a:cs typeface=""/>
      </a:majorFont>
      <a:minorFont>
        <a:latin typeface="SUIT"/>
        <a:ea typeface="SUI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테마7" id="{707F8571-A18D-4BE8-A4E1-948120BBE8FA}" vid="{0592EB02-96E2-4186-89AE-964F1F8C32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</TotalTime>
  <Words>62</Words>
  <Application>Microsoft Office PowerPoint</Application>
  <PresentationFormat>사용자 지정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SUIT</vt:lpstr>
      <vt:lpstr>SUIT Heavy</vt:lpstr>
      <vt:lpstr>SUIT Light</vt:lpstr>
      <vt:lpstr>Arial</vt:lpstr>
      <vt:lpstr>테마7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blessrain</dc:creator>
  <cp:lastModifiedBy>blessrain</cp:lastModifiedBy>
  <cp:revision>1</cp:revision>
  <dcterms:created xsi:type="dcterms:W3CDTF">2023-12-23T10:26:20Z</dcterms:created>
  <dcterms:modified xsi:type="dcterms:W3CDTF">2023-12-23T10:27:33Z</dcterms:modified>
</cp:coreProperties>
</file>