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548235"/>
    <a:srgbClr val="BF9000"/>
    <a:srgbClr val="1F4E79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80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58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76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067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92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63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499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46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91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67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240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83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CD30-6BF5-45F8-A109-3B469E9647A7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03831-DADB-47CA-9CE2-F8E59AF7AB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364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직선 연결선 87"/>
          <p:cNvCxnSpPr/>
          <p:nvPr/>
        </p:nvCxnSpPr>
        <p:spPr>
          <a:xfrm>
            <a:off x="4492805" y="1357496"/>
            <a:ext cx="0" cy="146362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1258922" y="372955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258922" y="4659870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258922" y="559018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3828502" y="372955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3828502" y="4659870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828502" y="559018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398081" y="372955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398081" y="4659870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398081" y="5590185"/>
            <a:ext cx="1649393" cy="7292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18900000" sy="23000" kx="-1200000" algn="b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956769" y="3314312"/>
            <a:ext cx="0" cy="269111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948088" y="4121914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956770" y="5054975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965451" y="6002032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3511349" y="3314312"/>
            <a:ext cx="0" cy="269111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3502668" y="4121914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3511349" y="5054974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3520031" y="6002032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6080929" y="3314312"/>
            <a:ext cx="0" cy="269111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6072248" y="4121914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6080929" y="5054974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6089611" y="6002032"/>
            <a:ext cx="3084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897287" y="4062431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897287" y="4995492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897287" y="5928553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3451867" y="4062431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4" name="타원 33"/>
          <p:cNvSpPr/>
          <p:nvPr/>
        </p:nvSpPr>
        <p:spPr>
          <a:xfrm>
            <a:off x="3451867" y="4995492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5" name="타원 34"/>
          <p:cNvSpPr/>
          <p:nvPr/>
        </p:nvSpPr>
        <p:spPr>
          <a:xfrm>
            <a:off x="3451867" y="5928553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6" name="타원 35"/>
          <p:cNvSpPr/>
          <p:nvPr/>
        </p:nvSpPr>
        <p:spPr>
          <a:xfrm>
            <a:off x="6027442" y="4062431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7" name="타원 36"/>
          <p:cNvSpPr/>
          <p:nvPr/>
        </p:nvSpPr>
        <p:spPr>
          <a:xfrm>
            <a:off x="6027442" y="4995492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8" name="타원 37"/>
          <p:cNvSpPr/>
          <p:nvPr/>
        </p:nvSpPr>
        <p:spPr>
          <a:xfrm>
            <a:off x="6027442" y="5928553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48" name="TextBox 47"/>
          <p:cNvSpPr txBox="1"/>
          <p:nvPr/>
        </p:nvSpPr>
        <p:spPr>
          <a:xfrm>
            <a:off x="1342227" y="388781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349052" y="4062431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47217" y="482442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전략팀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54042" y="4999040"/>
            <a:ext cx="10406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Strategy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352208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35903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21787" y="38878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영업팀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928612" y="4062431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Sales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926777" y="482442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구매팀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33602" y="4999040"/>
            <a:ext cx="1200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Purchasing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31768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3859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501346" y="38878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인사팀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508172" y="4062431"/>
            <a:ext cx="127631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human resources 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506337" y="482442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513162" y="4999040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511327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51815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lumMod val="6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lumMod val="6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330127" y="764439"/>
            <a:ext cx="2407920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5738047" y="1182986"/>
            <a:ext cx="227629" cy="227629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950672" y="2672487"/>
            <a:ext cx="1951545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2"/>
          <p:cNvSpPr/>
          <p:nvPr/>
        </p:nvSpPr>
        <p:spPr>
          <a:xfrm>
            <a:off x="2902219" y="3150818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506910" y="2672487"/>
            <a:ext cx="1989515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2"/>
          <p:cNvSpPr/>
          <p:nvPr/>
        </p:nvSpPr>
        <p:spPr>
          <a:xfrm>
            <a:off x="5496426" y="3150818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6071313" y="2672487"/>
            <a:ext cx="1963448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2"/>
          <p:cNvSpPr/>
          <p:nvPr/>
        </p:nvSpPr>
        <p:spPr>
          <a:xfrm>
            <a:off x="8034761" y="3150818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TextBox 74"/>
          <p:cNvSpPr txBox="1"/>
          <p:nvPr/>
        </p:nvSpPr>
        <p:spPr>
          <a:xfrm>
            <a:off x="1198992" y="2830011"/>
            <a:ext cx="1483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OFFICE A</a:t>
            </a:r>
            <a:endParaRPr lang="ko-KR" altLang="en-US" sz="16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828502" y="2825566"/>
            <a:ext cx="1401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OFFICE B</a:t>
            </a:r>
            <a:endParaRPr lang="ko-KR" altLang="en-US" sz="16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73485" y="2821121"/>
            <a:ext cx="1410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OFFICE C</a:t>
            </a:r>
            <a:endParaRPr lang="ko-KR" altLang="en-US" sz="16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78" name="직사각형 2"/>
          <p:cNvSpPr/>
          <p:nvPr/>
        </p:nvSpPr>
        <p:spPr>
          <a:xfrm>
            <a:off x="2908622" y="4316347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2"/>
          <p:cNvSpPr/>
          <p:nvPr/>
        </p:nvSpPr>
        <p:spPr>
          <a:xfrm>
            <a:off x="2908622" y="5249035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2"/>
          <p:cNvSpPr/>
          <p:nvPr/>
        </p:nvSpPr>
        <p:spPr>
          <a:xfrm>
            <a:off x="2908622" y="618781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직사각형 2"/>
          <p:cNvSpPr/>
          <p:nvPr/>
        </p:nvSpPr>
        <p:spPr>
          <a:xfrm>
            <a:off x="5481134" y="4316347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직사각형 2"/>
          <p:cNvSpPr/>
          <p:nvPr/>
        </p:nvSpPr>
        <p:spPr>
          <a:xfrm>
            <a:off x="5481134" y="5249035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직사각형 2"/>
          <p:cNvSpPr/>
          <p:nvPr/>
        </p:nvSpPr>
        <p:spPr>
          <a:xfrm>
            <a:off x="5481134" y="618781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직사각형 2"/>
          <p:cNvSpPr/>
          <p:nvPr/>
        </p:nvSpPr>
        <p:spPr>
          <a:xfrm>
            <a:off x="8047550" y="4316347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2"/>
          <p:cNvSpPr/>
          <p:nvPr/>
        </p:nvSpPr>
        <p:spPr>
          <a:xfrm>
            <a:off x="8047550" y="5249035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2"/>
          <p:cNvSpPr/>
          <p:nvPr/>
        </p:nvSpPr>
        <p:spPr>
          <a:xfrm>
            <a:off x="8047550" y="618781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7" name="직선 연결선 86"/>
          <p:cNvCxnSpPr/>
          <p:nvPr/>
        </p:nvCxnSpPr>
        <p:spPr>
          <a:xfrm>
            <a:off x="2212848" y="2037082"/>
            <a:ext cx="480364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직사각형 88"/>
          <p:cNvSpPr/>
          <p:nvPr/>
        </p:nvSpPr>
        <p:spPr>
          <a:xfrm>
            <a:off x="948088" y="1766293"/>
            <a:ext cx="1318916" cy="5830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0" name="직사각형 2"/>
          <p:cNvSpPr/>
          <p:nvPr/>
        </p:nvSpPr>
        <p:spPr>
          <a:xfrm>
            <a:off x="2267311" y="220697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1055516" y="1879035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bg1">
                    <a:lumMod val="65000"/>
                  </a:schemeClr>
                </a:solidFill>
                <a:latin typeface="+mj-ea"/>
                <a:ea typeface="+mj-ea"/>
              </a:rPr>
              <a:t>Lap A</a:t>
            </a:r>
            <a:endParaRPr lang="ko-KR" altLang="en-US" sz="1600" dirty="0">
              <a:solidFill>
                <a:schemeClr val="bg1">
                  <a:lumMod val="6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021580" y="915867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bg1">
                    <a:lumMod val="65000"/>
                  </a:schemeClr>
                </a:solidFill>
                <a:latin typeface="+mj-ea"/>
                <a:ea typeface="+mj-ea"/>
              </a:rPr>
              <a:t>Ceo</a:t>
            </a:r>
            <a:endParaRPr lang="ko-KR" altLang="en-US" sz="1600" dirty="0">
              <a:solidFill>
                <a:schemeClr val="bg1">
                  <a:lumMod val="6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6708808" y="1766293"/>
            <a:ext cx="1318916" cy="5830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4" name="직사각형 2"/>
          <p:cNvSpPr/>
          <p:nvPr/>
        </p:nvSpPr>
        <p:spPr>
          <a:xfrm>
            <a:off x="8028031" y="220697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6816236" y="1879035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bg1">
                    <a:lumMod val="65000"/>
                  </a:schemeClr>
                </a:solidFill>
                <a:latin typeface="+mj-ea"/>
                <a:ea typeface="+mj-ea"/>
              </a:rPr>
              <a:t>Lap B</a:t>
            </a:r>
            <a:endParaRPr lang="ko-KR" altLang="en-US" sz="1600" dirty="0">
              <a:solidFill>
                <a:schemeClr val="bg1">
                  <a:lumMod val="6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1798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직선 연결선 87"/>
          <p:cNvCxnSpPr/>
          <p:nvPr/>
        </p:nvCxnSpPr>
        <p:spPr>
          <a:xfrm>
            <a:off x="4492805" y="1357496"/>
            <a:ext cx="0" cy="1463625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1258922" y="3729555"/>
            <a:ext cx="1649393" cy="7292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258922" y="4659870"/>
            <a:ext cx="1649393" cy="7292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258922" y="5590185"/>
            <a:ext cx="1649393" cy="7292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3828502" y="3729555"/>
            <a:ext cx="1649393" cy="7292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3828502" y="4659870"/>
            <a:ext cx="1649393" cy="7292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828502" y="5590185"/>
            <a:ext cx="1649393" cy="7292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398081" y="3729555"/>
            <a:ext cx="1649393" cy="7292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398081" y="4659870"/>
            <a:ext cx="1649393" cy="7292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6398081" y="5590185"/>
            <a:ext cx="1649393" cy="7292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956769" y="3314312"/>
            <a:ext cx="0" cy="269111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948088" y="4121914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956770" y="5054975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965451" y="6002032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3511349" y="3314312"/>
            <a:ext cx="0" cy="269111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3502668" y="4121914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3511349" y="5054974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3520031" y="6002032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6080929" y="3314312"/>
            <a:ext cx="0" cy="269111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6072248" y="4121914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6080929" y="5054974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6089611" y="6002032"/>
            <a:ext cx="30847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897287" y="4062431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897287" y="4995492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897287" y="5928553"/>
            <a:ext cx="118965" cy="11896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3451867" y="4062431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4" name="타원 33"/>
          <p:cNvSpPr/>
          <p:nvPr/>
        </p:nvSpPr>
        <p:spPr>
          <a:xfrm>
            <a:off x="3451867" y="4995492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5" name="타원 34"/>
          <p:cNvSpPr/>
          <p:nvPr/>
        </p:nvSpPr>
        <p:spPr>
          <a:xfrm>
            <a:off x="3451867" y="5928553"/>
            <a:ext cx="118965" cy="118965"/>
          </a:xfrm>
          <a:prstGeom prst="ellipse">
            <a:avLst/>
          </a:prstGeom>
          <a:solidFill>
            <a:srgbClr val="54823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6" name="타원 35"/>
          <p:cNvSpPr/>
          <p:nvPr/>
        </p:nvSpPr>
        <p:spPr>
          <a:xfrm>
            <a:off x="6027442" y="4062431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7" name="타원 36"/>
          <p:cNvSpPr/>
          <p:nvPr/>
        </p:nvSpPr>
        <p:spPr>
          <a:xfrm>
            <a:off x="6027442" y="4995492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8" name="타원 37"/>
          <p:cNvSpPr/>
          <p:nvPr/>
        </p:nvSpPr>
        <p:spPr>
          <a:xfrm>
            <a:off x="6027442" y="5928553"/>
            <a:ext cx="118965" cy="118965"/>
          </a:xfrm>
          <a:prstGeom prst="ellipse">
            <a:avLst/>
          </a:prstGeom>
          <a:solidFill>
            <a:srgbClr val="C55A1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" name="직사각형 1"/>
          <p:cNvSpPr/>
          <p:nvPr/>
        </p:nvSpPr>
        <p:spPr>
          <a:xfrm>
            <a:off x="3330127" y="764439"/>
            <a:ext cx="2407920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3330127" y="764439"/>
            <a:ext cx="227629" cy="227629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950672" y="2672487"/>
            <a:ext cx="1951545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2"/>
          <p:cNvSpPr/>
          <p:nvPr/>
        </p:nvSpPr>
        <p:spPr>
          <a:xfrm>
            <a:off x="956769" y="2672939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506910" y="2672487"/>
            <a:ext cx="1989515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2"/>
          <p:cNvSpPr/>
          <p:nvPr/>
        </p:nvSpPr>
        <p:spPr>
          <a:xfrm>
            <a:off x="3503835" y="2672938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6071313" y="2672487"/>
            <a:ext cx="1963448" cy="646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2"/>
          <p:cNvSpPr/>
          <p:nvPr/>
        </p:nvSpPr>
        <p:spPr>
          <a:xfrm>
            <a:off x="6065217" y="2672812"/>
            <a:ext cx="167845" cy="167845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직사각형 2"/>
          <p:cNvSpPr/>
          <p:nvPr/>
        </p:nvSpPr>
        <p:spPr>
          <a:xfrm>
            <a:off x="3829294" y="372970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직사각형 2"/>
          <p:cNvSpPr/>
          <p:nvPr/>
        </p:nvSpPr>
        <p:spPr>
          <a:xfrm>
            <a:off x="3829294" y="4656301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직사각형 2"/>
          <p:cNvSpPr/>
          <p:nvPr/>
        </p:nvSpPr>
        <p:spPr>
          <a:xfrm>
            <a:off x="3829294" y="558898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직사각형 2"/>
          <p:cNvSpPr/>
          <p:nvPr/>
        </p:nvSpPr>
        <p:spPr>
          <a:xfrm>
            <a:off x="6400333" y="3739845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2"/>
          <p:cNvSpPr/>
          <p:nvPr/>
        </p:nvSpPr>
        <p:spPr>
          <a:xfrm>
            <a:off x="6400333" y="4660341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2"/>
          <p:cNvSpPr/>
          <p:nvPr/>
        </p:nvSpPr>
        <p:spPr>
          <a:xfrm>
            <a:off x="6400333" y="559302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7" name="직선 연결선 86"/>
          <p:cNvCxnSpPr/>
          <p:nvPr/>
        </p:nvCxnSpPr>
        <p:spPr>
          <a:xfrm>
            <a:off x="2212848" y="2037082"/>
            <a:ext cx="480364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직사각형 88"/>
          <p:cNvSpPr/>
          <p:nvPr/>
        </p:nvSpPr>
        <p:spPr>
          <a:xfrm>
            <a:off x="948088" y="1766293"/>
            <a:ext cx="1318916" cy="5830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1055516" y="1879035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Lap A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021580" y="915867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Ceo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6708808" y="1766293"/>
            <a:ext cx="1318916" cy="5830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27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6816236" y="1879035"/>
            <a:ext cx="1129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Lap B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342227" y="388781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49052" y="4062431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347217" y="482442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전략팀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354042" y="4999040"/>
            <a:ext cx="10406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Strategy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352208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35903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921787" y="38878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영업팀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928612" y="4062431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Sales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926777" y="482442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구매팀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933602" y="4999040"/>
            <a:ext cx="1200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Purchasing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3931768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93859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501346" y="38878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인사팀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508172" y="4062431"/>
            <a:ext cx="127631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human resources 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506337" y="482442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513162" y="4999040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198992" y="2830011"/>
            <a:ext cx="1483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OFFICE A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828502" y="2825566"/>
            <a:ext cx="1401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OFFICE B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373485" y="2821121"/>
            <a:ext cx="1410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OFFICE C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511327" y="57610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마케팅팀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6518153" y="5935649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solidFill>
                  <a:schemeClr val="bg1">
                    <a:alpha val="6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Marketing team</a:t>
            </a:r>
            <a:endParaRPr lang="ko-KR" altLang="en-US" sz="1050" dirty="0">
              <a:solidFill>
                <a:schemeClr val="bg1">
                  <a:alpha val="6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17" name="직사각형 2"/>
          <p:cNvSpPr/>
          <p:nvPr/>
        </p:nvSpPr>
        <p:spPr>
          <a:xfrm>
            <a:off x="1262878" y="372970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직사각형 2"/>
          <p:cNvSpPr/>
          <p:nvPr/>
        </p:nvSpPr>
        <p:spPr>
          <a:xfrm>
            <a:off x="1262878" y="4656301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직사각형 2"/>
          <p:cNvSpPr/>
          <p:nvPr/>
        </p:nvSpPr>
        <p:spPr>
          <a:xfrm>
            <a:off x="1262878" y="5588989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직사각형 2"/>
          <p:cNvSpPr/>
          <p:nvPr/>
        </p:nvSpPr>
        <p:spPr>
          <a:xfrm>
            <a:off x="945886" y="1766797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직사각형 2"/>
          <p:cNvSpPr/>
          <p:nvPr/>
        </p:nvSpPr>
        <p:spPr>
          <a:xfrm>
            <a:off x="6712702" y="1766797"/>
            <a:ext cx="142268" cy="142268"/>
          </a:xfrm>
          <a:custGeom>
            <a:avLst/>
            <a:gdLst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227629 w 227629"/>
              <a:gd name="connsiteY2" fmla="*/ 227629 h 227629"/>
              <a:gd name="connsiteX3" fmla="*/ 0 w 227629"/>
              <a:gd name="connsiteY3" fmla="*/ 227629 h 227629"/>
              <a:gd name="connsiteX4" fmla="*/ 0 w 227629"/>
              <a:gd name="connsiteY4" fmla="*/ 0 h 227629"/>
              <a:gd name="connsiteX0" fmla="*/ 0 w 227629"/>
              <a:gd name="connsiteY0" fmla="*/ 0 h 227629"/>
              <a:gd name="connsiteX1" fmla="*/ 227629 w 227629"/>
              <a:gd name="connsiteY1" fmla="*/ 0 h 227629"/>
              <a:gd name="connsiteX2" fmla="*/ 0 w 227629"/>
              <a:gd name="connsiteY2" fmla="*/ 227629 h 227629"/>
              <a:gd name="connsiteX3" fmla="*/ 0 w 227629"/>
              <a:gd name="connsiteY3" fmla="*/ 0 h 22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29" h="227629">
                <a:moveTo>
                  <a:pt x="0" y="0"/>
                </a:moveTo>
                <a:lnTo>
                  <a:pt x="227629" y="0"/>
                </a:lnTo>
                <a:lnTo>
                  <a:pt x="0" y="22762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168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76</Words>
  <Application>Microsoft Office PowerPoint</Application>
  <PresentationFormat>화면 슬라이드 쇼(4:3)</PresentationFormat>
  <Paragraphs>48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KoPub돋움체 Light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daekwang shin</dc:creator>
  <cp:lastModifiedBy>daekwang shin</cp:lastModifiedBy>
  <cp:revision>16</cp:revision>
  <dcterms:created xsi:type="dcterms:W3CDTF">2016-07-01T05:05:04Z</dcterms:created>
  <dcterms:modified xsi:type="dcterms:W3CDTF">2016-07-01T05:26:52Z</dcterms:modified>
</cp:coreProperties>
</file>