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80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3558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400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1305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823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137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276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8250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9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244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663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0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E3DCD-6315-4B9C-A072-5D350BE7DCFC}" type="datetimeFigureOut">
              <a:rPr lang="ko-KR" altLang="en-US" smtClean="0"/>
              <a:t>2016-07-01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45427-B29A-4880-BD29-5326238CBB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000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86237" y="1297842"/>
            <a:ext cx="8202919" cy="0"/>
          </a:xfrm>
          <a:prstGeom prst="line">
            <a:avLst/>
          </a:prstGeom>
          <a:ln w="152400" cap="rnd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 rot="5400000">
            <a:off x="1671146" y="1306844"/>
            <a:ext cx="285752" cy="1720"/>
          </a:xfrm>
          <a:prstGeom prst="line">
            <a:avLst/>
          </a:prstGeom>
          <a:ln w="38100" cap="rnd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 rot="5400000">
            <a:off x="5094265" y="1306844"/>
            <a:ext cx="285752" cy="1720"/>
          </a:xfrm>
          <a:prstGeom prst="line">
            <a:avLst/>
          </a:prstGeom>
          <a:ln w="38100" cap="rnd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73140" y="1455712"/>
            <a:ext cx="8513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smtClean="0">
                <a:solidFill>
                  <a:srgbClr val="C00000"/>
                </a:solidFill>
                <a:latin typeface="+mj-ea"/>
              </a:rPr>
              <a:t>1900</a:t>
            </a:r>
            <a:endParaRPr lang="en-US" altLang="ko-KR" sz="1100" b="1">
              <a:solidFill>
                <a:srgbClr val="C00000"/>
              </a:solidFill>
              <a:latin typeface="+mj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94349" y="1455712"/>
            <a:ext cx="10060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smtClean="0">
                <a:solidFill>
                  <a:srgbClr val="C00000"/>
                </a:solidFill>
                <a:latin typeface="+mj-ea"/>
              </a:rPr>
              <a:t>2005</a:t>
            </a:r>
            <a:endParaRPr lang="en-US" altLang="ko-KR" sz="1100" b="1" dirty="0">
              <a:solidFill>
                <a:srgbClr val="C00000"/>
              </a:solidFill>
              <a:latin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8197" y="1451722"/>
            <a:ext cx="10060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smtClean="0">
                <a:solidFill>
                  <a:srgbClr val="C00000"/>
                </a:solidFill>
                <a:latin typeface="+mj-ea"/>
              </a:rPr>
              <a:t>2000</a:t>
            </a:r>
            <a:endParaRPr lang="en-US" altLang="ko-KR" sz="1100" b="1" dirty="0">
              <a:solidFill>
                <a:srgbClr val="C00000"/>
              </a:solidFill>
              <a:latin typeface="+mj-ea"/>
            </a:endParaRPr>
          </a:p>
        </p:txBody>
      </p:sp>
      <p:sp>
        <p:nvSpPr>
          <p:cNvPr id="11" name="타원 10"/>
          <p:cNvSpPr>
            <a:spLocks noChangeAspect="1"/>
          </p:cNvSpPr>
          <p:nvPr/>
        </p:nvSpPr>
        <p:spPr>
          <a:xfrm>
            <a:off x="700604" y="1170954"/>
            <a:ext cx="237600" cy="237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>
              <a:latin typeface="+mj-ea"/>
              <a:ea typeface="+mj-ea"/>
            </a:endParaRPr>
          </a:p>
        </p:txBody>
      </p:sp>
      <p:sp>
        <p:nvSpPr>
          <p:cNvPr id="12" name="타원 11"/>
          <p:cNvSpPr>
            <a:spLocks noChangeAspect="1"/>
          </p:cNvSpPr>
          <p:nvPr/>
        </p:nvSpPr>
        <p:spPr>
          <a:xfrm>
            <a:off x="2699792" y="1170954"/>
            <a:ext cx="237600" cy="237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>
              <a:latin typeface="+mj-ea"/>
              <a:ea typeface="+mj-ea"/>
            </a:endParaRPr>
          </a:p>
        </p:txBody>
      </p:sp>
      <p:sp>
        <p:nvSpPr>
          <p:cNvPr id="13" name="타원 12"/>
          <p:cNvSpPr>
            <a:spLocks noChangeAspect="1"/>
          </p:cNvSpPr>
          <p:nvPr/>
        </p:nvSpPr>
        <p:spPr>
          <a:xfrm>
            <a:off x="4283968" y="1170954"/>
            <a:ext cx="237600" cy="237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>
              <a:latin typeface="+mj-ea"/>
              <a:ea typeface="+mj-ea"/>
            </a:endParaRPr>
          </a:p>
        </p:txBody>
      </p:sp>
      <p:sp>
        <p:nvSpPr>
          <p:cNvPr id="14" name="타원 13"/>
          <p:cNvSpPr>
            <a:spLocks noChangeAspect="1"/>
          </p:cNvSpPr>
          <p:nvPr/>
        </p:nvSpPr>
        <p:spPr>
          <a:xfrm>
            <a:off x="6732240" y="1170954"/>
            <a:ext cx="237600" cy="237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>
              <a:latin typeface="+mj-ea"/>
              <a:ea typeface="+mj-ea"/>
            </a:endParaRPr>
          </a:p>
        </p:txBody>
      </p:sp>
      <p:sp>
        <p:nvSpPr>
          <p:cNvPr id="15" name="타원 14"/>
          <p:cNvSpPr>
            <a:spLocks noChangeAspect="1"/>
          </p:cNvSpPr>
          <p:nvPr/>
        </p:nvSpPr>
        <p:spPr>
          <a:xfrm>
            <a:off x="7898392" y="1170954"/>
            <a:ext cx="237600" cy="237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>
              <a:latin typeface="+mj-ea"/>
              <a:ea typeface="+mj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5590" y="1455712"/>
            <a:ext cx="8513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smtClean="0">
                <a:solidFill>
                  <a:srgbClr val="C00000"/>
                </a:solidFill>
                <a:latin typeface="+mj-ea"/>
                <a:ea typeface="+mj-ea"/>
              </a:rPr>
              <a:t>1800</a:t>
            </a:r>
            <a:endParaRPr lang="en-US" altLang="ko-KR" sz="1100" b="1" dirty="0" smtClean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73340" y="1455712"/>
            <a:ext cx="8513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smtClean="0">
                <a:solidFill>
                  <a:srgbClr val="C00000"/>
                </a:solidFill>
                <a:latin typeface="+mj-ea"/>
              </a:rPr>
              <a:t>1950</a:t>
            </a:r>
            <a:endParaRPr lang="en-US" altLang="ko-KR" sz="1100" b="1" dirty="0">
              <a:solidFill>
                <a:srgbClr val="C00000"/>
              </a:solidFill>
              <a:latin typeface="+mj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97888" y="1473256"/>
            <a:ext cx="10060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Event</a:t>
            </a:r>
            <a:endParaRPr lang="en-US" altLang="ko-KR" sz="100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2607" y="274643"/>
            <a:ext cx="5620915" cy="60016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>
              <a:buFont typeface="YDI윤고딕250"/>
              <a:buNone/>
            </a:pPr>
            <a:r>
              <a:rPr lang="en-US" altLang="ko-KR" sz="3600" b="1" smtClean="0">
                <a:latin typeface="+mj-ea"/>
                <a:ea typeface="+mj-ea"/>
              </a:rPr>
              <a:t>Watch Timeline</a:t>
            </a:r>
            <a:endParaRPr lang="ko-KR" altLang="en-US" sz="3600" b="1">
              <a:latin typeface="+mj-ea"/>
              <a:ea typeface="+mj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60416" y="1473256"/>
            <a:ext cx="10060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Event</a:t>
            </a:r>
          </a:p>
        </p:txBody>
      </p:sp>
      <p:cxnSp>
        <p:nvCxnSpPr>
          <p:cNvPr id="24" name="직선 연결선 23"/>
          <p:cNvCxnSpPr/>
          <p:nvPr/>
        </p:nvCxnSpPr>
        <p:spPr>
          <a:xfrm>
            <a:off x="802946" y="1762236"/>
            <a:ext cx="0" cy="2127012"/>
          </a:xfrm>
          <a:prstGeom prst="line">
            <a:avLst/>
          </a:prstGeom>
          <a:ln w="38100" cap="rnd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95552" y="2058472"/>
            <a:ext cx="18598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ko-KR" sz="10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Descrpition</a:t>
            </a:r>
            <a:endParaRPr lang="en-US" altLang="ko-KR" sz="100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95552" y="2344984"/>
            <a:ext cx="18598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ko-KR" sz="10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Descrpition</a:t>
            </a:r>
            <a:endParaRPr lang="en-US" altLang="ko-KR" sz="100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>
            <a:off x="2814626" y="1762236"/>
            <a:ext cx="0" cy="2127012"/>
          </a:xfrm>
          <a:prstGeom prst="line">
            <a:avLst/>
          </a:prstGeom>
          <a:ln w="38100" cap="rnd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4411778" y="1762236"/>
            <a:ext cx="0" cy="2127012"/>
          </a:xfrm>
          <a:prstGeom prst="line">
            <a:avLst/>
          </a:prstGeom>
          <a:ln w="38100" cap="rnd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6844082" y="1762236"/>
            <a:ext cx="0" cy="2127012"/>
          </a:xfrm>
          <a:prstGeom prst="line">
            <a:avLst/>
          </a:prstGeom>
          <a:ln w="38100" cap="rnd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7990130" y="1762236"/>
            <a:ext cx="0" cy="2127012"/>
          </a:xfrm>
          <a:prstGeom prst="line">
            <a:avLst/>
          </a:prstGeom>
          <a:ln w="38100" cap="rnd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직사각형 32"/>
          <p:cNvSpPr/>
          <p:nvPr/>
        </p:nvSpPr>
        <p:spPr>
          <a:xfrm>
            <a:off x="570181" y="4400753"/>
            <a:ext cx="2485961" cy="249124"/>
          </a:xfrm>
          <a:prstGeom prst="rect">
            <a:avLst/>
          </a:prstGeom>
          <a:solidFill>
            <a:schemeClr val="bg2">
              <a:lumMod val="2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/>
          </a:p>
        </p:txBody>
      </p:sp>
      <p:sp>
        <p:nvSpPr>
          <p:cNvPr id="34" name="TextBox 33"/>
          <p:cNvSpPr txBox="1"/>
          <p:nvPr/>
        </p:nvSpPr>
        <p:spPr>
          <a:xfrm>
            <a:off x="602305" y="4388267"/>
            <a:ext cx="24041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50" smtClean="0">
                <a:solidFill>
                  <a:schemeClr val="bg1"/>
                </a:solidFill>
              </a:rPr>
              <a:t>Image Explanation -replace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pic>
        <p:nvPicPr>
          <p:cNvPr id="39" name="Picture 2" descr="https://upload.wikimedia.org/wikipedia/commons/e/e5/Omega_pocket_watc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81" y="4649877"/>
            <a:ext cx="2485961" cy="165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직사각형 39"/>
          <p:cNvSpPr/>
          <p:nvPr/>
        </p:nvSpPr>
        <p:spPr>
          <a:xfrm>
            <a:off x="3362149" y="4400753"/>
            <a:ext cx="2485961" cy="249124"/>
          </a:xfrm>
          <a:prstGeom prst="rect">
            <a:avLst/>
          </a:prstGeom>
          <a:solidFill>
            <a:schemeClr val="bg2">
              <a:lumMod val="2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/>
          </a:p>
        </p:txBody>
      </p:sp>
      <p:sp>
        <p:nvSpPr>
          <p:cNvPr id="41" name="TextBox 40"/>
          <p:cNvSpPr txBox="1"/>
          <p:nvPr/>
        </p:nvSpPr>
        <p:spPr>
          <a:xfrm>
            <a:off x="3394273" y="4388267"/>
            <a:ext cx="24041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50" smtClean="0">
                <a:solidFill>
                  <a:schemeClr val="bg1"/>
                </a:solidFill>
              </a:rPr>
              <a:t>Image Explanation -replace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6154117" y="4400753"/>
            <a:ext cx="2485961" cy="249124"/>
          </a:xfrm>
          <a:prstGeom prst="rect">
            <a:avLst/>
          </a:prstGeom>
          <a:solidFill>
            <a:schemeClr val="bg2">
              <a:lumMod val="2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/>
          </a:p>
        </p:txBody>
      </p:sp>
      <p:sp>
        <p:nvSpPr>
          <p:cNvPr id="44" name="TextBox 43"/>
          <p:cNvSpPr txBox="1"/>
          <p:nvPr/>
        </p:nvSpPr>
        <p:spPr>
          <a:xfrm>
            <a:off x="6186241" y="4388267"/>
            <a:ext cx="24041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50" smtClean="0">
                <a:solidFill>
                  <a:schemeClr val="bg1"/>
                </a:solidFill>
              </a:rPr>
              <a:t>Image Explanation -replace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pic>
        <p:nvPicPr>
          <p:cNvPr id="1030" name="Picture 6" descr="https://c1.staticflickr.com/3/2876/9170655730_1a5fa3d829_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427" y="4649877"/>
            <a:ext cx="2480683" cy="165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c1.staticflickr.com/7/6220/6226845163_ff201f983d_b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288" y="4649877"/>
            <a:ext cx="2484789" cy="163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52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23</Words>
  <Application>Microsoft Office PowerPoint</Application>
  <PresentationFormat>화면 슬라이드 쇼(4:3)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YDI윤고딕250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daekwang shin</dc:creator>
  <cp:lastModifiedBy>daekwang shin</cp:lastModifiedBy>
  <cp:revision>8</cp:revision>
  <dcterms:created xsi:type="dcterms:W3CDTF">2016-07-01T06:01:22Z</dcterms:created>
  <dcterms:modified xsi:type="dcterms:W3CDTF">2016-07-01T06:15:41Z</dcterms:modified>
</cp:coreProperties>
</file>