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4B7B"/>
    <a:srgbClr val="3438B9"/>
    <a:srgbClr val="305098"/>
    <a:srgbClr val="1E206C"/>
    <a:srgbClr val="3B3961"/>
    <a:srgbClr val="545189"/>
    <a:srgbClr val="F68222"/>
    <a:srgbClr val="000D2A"/>
    <a:srgbClr val="001E5E"/>
    <a:srgbClr val="E46D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125" d="100"/>
          <a:sy n="125" d="100"/>
        </p:scale>
        <p:origin x="270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+mj-lt"/>
              </a:defRPr>
            </a:pPr>
            <a:r>
              <a:rPr lang="en-US" altLang="en-US" sz="2000" kern="12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+mj-lt"/>
                <a:ea typeface="+mj-ea"/>
                <a:cs typeface="+mn-cs"/>
              </a:rPr>
              <a:t>Title</a:t>
            </a:r>
            <a:endParaRPr lang="en-US" altLang="en-US" sz="2000" kern="12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latin typeface="+mj-lt"/>
              <a:ea typeface="+mj-ea"/>
              <a:cs typeface="+mn-cs"/>
            </a:endParaRP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50800" dir="13500000" sy="23000" kx="1200000" algn="br" rotWithShape="0">
                <a:prstClr val="black">
                  <a:alpha val="6000"/>
                </a:prstClr>
              </a:outerShdw>
            </a:effectLst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rgbClr val="F3972A"/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3639BC"/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rgbClr val="002060"/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Unit A</c:v>
                </c:pt>
                <c:pt idx="1">
                  <c:v>Unit B</c:v>
                </c:pt>
                <c:pt idx="2">
                  <c:v>Unit C</c:v>
                </c:pt>
                <c:pt idx="3">
                  <c:v>Unit 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200">
              <a:solidFill>
                <a:srgbClr val="002060"/>
              </a:solidFill>
              <a:latin typeface="+mn-lt"/>
            </a:defRPr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+mj-lt"/>
              </a:defRPr>
            </a:pPr>
            <a:r>
              <a:rPr lang="en-US" altLang="en-US" sz="2000" kern="12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+mj-lt"/>
                <a:ea typeface="+mj-ea"/>
                <a:cs typeface="+mn-cs"/>
              </a:rPr>
              <a:t>Title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 prstMaterial="flat">
              <a:bevelT h="38100"/>
            </a:sp3d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 prstMaterial="flat">
                <a:bevelT h="38100"/>
              </a:sp3d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flat">
                <a:bevelT h="38100"/>
              </a:sp3d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 prstMaterial="flat">
                <a:bevelT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flat">
                <a:bevelT h="38100"/>
              </a:sp3d>
            </c:spPr>
          </c:dPt>
          <c:cat>
            <c:strRef>
              <c:f>Sheet1!$A$2:$A$5</c:f>
              <c:strCache>
                <c:ptCount val="4"/>
                <c:pt idx="0">
                  <c:v>Unit A</c:v>
                </c:pt>
                <c:pt idx="1">
                  <c:v>Unit B</c:v>
                </c:pt>
                <c:pt idx="2">
                  <c:v>Unit C</c:v>
                </c:pt>
                <c:pt idx="3">
                  <c:v>Unit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714666696"/>
        <c:axId val="714662776"/>
      </c:barChart>
      <c:catAx>
        <c:axId val="714666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ko-KR"/>
          </a:p>
        </c:txPr>
        <c:crossAx val="714662776"/>
        <c:crosses val="autoZero"/>
        <c:auto val="1"/>
        <c:lblAlgn val="ctr"/>
        <c:lblOffset val="100"/>
        <c:noMultiLvlLbl val="0"/>
      </c:catAx>
      <c:valAx>
        <c:axId val="714662776"/>
        <c:scaling>
          <c:orientation val="minMax"/>
        </c:scaling>
        <c:delete val="0"/>
        <c:axPos val="l"/>
        <c:majorGridlines>
          <c:spPr>
            <a:ln w="6350">
              <a:solidFill>
                <a:schemeClr val="bg1">
                  <a:lumMod val="75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ko-KR"/>
          </a:p>
        </c:txPr>
        <c:crossAx val="7146666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solidFill>
                <a:srgbClr val="002060"/>
              </a:solidFill>
              <a:latin typeface="+mn-lt"/>
            </a:defRPr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+mj-lt"/>
              </a:defRPr>
            </a:pPr>
            <a:r>
              <a:rPr lang="en-US" altLang="en-US" sz="2000" kern="12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+mj-lt"/>
                <a:ea typeface="+mj-ea"/>
                <a:cs typeface="+mn-cs"/>
              </a:rPr>
              <a:t>Title</a:t>
            </a:r>
            <a:endParaRPr lang="en-US" altLang="en-US" sz="2000" kern="12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latin typeface="+mj-lt"/>
              <a:ea typeface="+mj-ea"/>
              <a:cs typeface="+mn-cs"/>
            </a:endParaRP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50800" dir="13500000" sy="23000" kx="1200000" algn="br" rotWithShape="0">
                <a:prstClr val="black">
                  <a:alpha val="6000"/>
                </a:prstClr>
              </a:outerShdw>
            </a:effectLst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rgbClr val="F3972A"/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3639BC"/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rgbClr val="002060"/>
              </a:solidFill>
              <a:effectLst>
                <a:outerShdw blurRad="50800" dir="13500000" sy="23000" kx="1200000" algn="br" rotWithShape="0">
                  <a:prstClr val="black">
                    <a:alpha val="6000"/>
                  </a:prst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Unit A</c:v>
                </c:pt>
                <c:pt idx="1">
                  <c:v>Unit B</c:v>
                </c:pt>
                <c:pt idx="2">
                  <c:v>Unit C</c:v>
                </c:pt>
                <c:pt idx="3">
                  <c:v>Unit 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200">
              <a:solidFill>
                <a:srgbClr val="002060"/>
              </a:solidFill>
              <a:latin typeface="+mn-lt"/>
            </a:defRPr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3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92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853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780288"/>
            <a:ext cx="9144000" cy="60777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18"/>
          <p:cNvSpPr/>
          <p:nvPr userDrawn="1"/>
        </p:nvSpPr>
        <p:spPr>
          <a:xfrm>
            <a:off x="57912" y="780288"/>
            <a:ext cx="9028176" cy="6022848"/>
          </a:xfrm>
          <a:custGeom>
            <a:avLst/>
            <a:gdLst>
              <a:gd name="connsiteX0" fmla="*/ 0 w 8967216"/>
              <a:gd name="connsiteY0" fmla="*/ 0 h 5992368"/>
              <a:gd name="connsiteX1" fmla="*/ 8967216 w 8967216"/>
              <a:gd name="connsiteY1" fmla="*/ 0 h 5992368"/>
              <a:gd name="connsiteX2" fmla="*/ 8967216 w 8967216"/>
              <a:gd name="connsiteY2" fmla="*/ 5992368 h 5992368"/>
              <a:gd name="connsiteX3" fmla="*/ 0 w 8967216"/>
              <a:gd name="connsiteY3" fmla="*/ 5992368 h 5992368"/>
              <a:gd name="connsiteX4" fmla="*/ 0 w 8967216"/>
              <a:gd name="connsiteY4" fmla="*/ 0 h 5992368"/>
              <a:gd name="connsiteX0" fmla="*/ 0 w 8997696"/>
              <a:gd name="connsiteY0" fmla="*/ 0 h 5992368"/>
              <a:gd name="connsiteX1" fmla="*/ 8997696 w 8997696"/>
              <a:gd name="connsiteY1" fmla="*/ 0 h 5992368"/>
              <a:gd name="connsiteX2" fmla="*/ 8997696 w 8997696"/>
              <a:gd name="connsiteY2" fmla="*/ 5992368 h 5992368"/>
              <a:gd name="connsiteX3" fmla="*/ 30480 w 8997696"/>
              <a:gd name="connsiteY3" fmla="*/ 5992368 h 5992368"/>
              <a:gd name="connsiteX4" fmla="*/ 0 w 8997696"/>
              <a:gd name="connsiteY4" fmla="*/ 0 h 5992368"/>
              <a:gd name="connsiteX0" fmla="*/ 0 w 9028176"/>
              <a:gd name="connsiteY0" fmla="*/ 0 h 6022848"/>
              <a:gd name="connsiteX1" fmla="*/ 8997696 w 9028176"/>
              <a:gd name="connsiteY1" fmla="*/ 0 h 6022848"/>
              <a:gd name="connsiteX2" fmla="*/ 9028176 w 9028176"/>
              <a:gd name="connsiteY2" fmla="*/ 6022848 h 6022848"/>
              <a:gd name="connsiteX3" fmla="*/ 30480 w 9028176"/>
              <a:gd name="connsiteY3" fmla="*/ 5992368 h 6022848"/>
              <a:gd name="connsiteX4" fmla="*/ 0 w 9028176"/>
              <a:gd name="connsiteY4" fmla="*/ 0 h 602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8176" h="6022848">
                <a:moveTo>
                  <a:pt x="0" y="0"/>
                </a:moveTo>
                <a:lnTo>
                  <a:pt x="8997696" y="0"/>
                </a:lnTo>
                <a:lnTo>
                  <a:pt x="9028176" y="6022848"/>
                </a:lnTo>
                <a:lnTo>
                  <a:pt x="30480" y="599236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91440" y="780288"/>
            <a:ext cx="8967216" cy="599236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0" y="0"/>
            <a:ext cx="9144000" cy="780288"/>
          </a:xfrm>
          <a:prstGeom prst="rect">
            <a:avLst/>
          </a:prstGeom>
          <a:gradFill>
            <a:gsLst>
              <a:gs pos="0">
                <a:srgbClr val="FEB840"/>
              </a:gs>
              <a:gs pos="29000">
                <a:srgbClr val="FEAD2E"/>
              </a:gs>
              <a:gs pos="100000">
                <a:srgbClr val="E78125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0"/>
          <p:cNvSpPr/>
          <p:nvPr userDrawn="1"/>
        </p:nvSpPr>
        <p:spPr>
          <a:xfrm>
            <a:off x="6992112" y="218822"/>
            <a:ext cx="2066544" cy="671194"/>
          </a:xfrm>
          <a:prstGeom prst="roundRect">
            <a:avLst>
              <a:gd name="adj" fmla="val 943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내용 개체 틀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494" y="262290"/>
            <a:ext cx="1218819" cy="517998"/>
          </a:xfrm>
          <a:prstGeom prst="rect">
            <a:avLst/>
          </a:prstGeom>
        </p:spPr>
      </p:pic>
      <p:sp>
        <p:nvSpPr>
          <p:cNvPr id="14" name="자유형 13"/>
          <p:cNvSpPr/>
          <p:nvPr userDrawn="1"/>
        </p:nvSpPr>
        <p:spPr>
          <a:xfrm>
            <a:off x="0" y="250177"/>
            <a:ext cx="228982" cy="238938"/>
          </a:xfrm>
          <a:custGeom>
            <a:avLst/>
            <a:gdLst>
              <a:gd name="connsiteX0" fmla="*/ 0 w 228982"/>
              <a:gd name="connsiteY0" fmla="*/ 0 h 238938"/>
              <a:gd name="connsiteX1" fmla="*/ 109513 w 228982"/>
              <a:gd name="connsiteY1" fmla="*/ 0 h 238938"/>
              <a:gd name="connsiteX2" fmla="*/ 228982 w 228982"/>
              <a:gd name="connsiteY2" fmla="*/ 119469 h 238938"/>
              <a:gd name="connsiteX3" fmla="*/ 228981 w 228982"/>
              <a:gd name="connsiteY3" fmla="*/ 119469 h 238938"/>
              <a:gd name="connsiteX4" fmla="*/ 109512 w 228982"/>
              <a:gd name="connsiteY4" fmla="*/ 238938 h 238938"/>
              <a:gd name="connsiteX5" fmla="*/ 0 w 228982"/>
              <a:gd name="connsiteY5" fmla="*/ 238938 h 238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2" h="238938">
                <a:moveTo>
                  <a:pt x="0" y="0"/>
                </a:moveTo>
                <a:lnTo>
                  <a:pt x="109513" y="0"/>
                </a:lnTo>
                <a:cubicBezTo>
                  <a:pt x="175494" y="0"/>
                  <a:pt x="228982" y="53488"/>
                  <a:pt x="228982" y="119469"/>
                </a:cubicBezTo>
                <a:lnTo>
                  <a:pt x="228981" y="119469"/>
                </a:lnTo>
                <a:cubicBezTo>
                  <a:pt x="228981" y="185450"/>
                  <a:pt x="175493" y="238938"/>
                  <a:pt x="109512" y="238938"/>
                </a:cubicBezTo>
                <a:lnTo>
                  <a:pt x="0" y="238938"/>
                </a:lnTo>
                <a:close/>
              </a:path>
            </a:pathLst>
          </a:custGeom>
          <a:solidFill>
            <a:srgbClr val="606163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10812" y="0"/>
            <a:ext cx="7886700" cy="780288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61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896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5970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380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829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5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72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493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8689B-CACF-40C8-95E8-90D60DC97A9D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91578-D3FD-4D6F-9A0B-0C8D18742C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929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/www.blessrain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144000" cy="2387600"/>
          </a:xfrm>
        </p:spPr>
        <p:txBody>
          <a:bodyPr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kumimoji="1" lang="en-US" altLang="ko-KR" sz="7200" b="1" spc="-80">
                <a:gradFill>
                  <a:gsLst>
                    <a:gs pos="100000">
                      <a:schemeClr val="tx1">
                        <a:lumMod val="89000"/>
                      </a:schemeClr>
                    </a:gs>
                    <a:gs pos="52000">
                      <a:srgbClr val="5D5D5D">
                        <a:lumMod val="82000"/>
                      </a:srgbClr>
                    </a:gs>
                    <a:gs pos="0">
                      <a:srgbClr val="414141">
                        <a:lumMod val="86000"/>
                        <a:lumOff val="14000"/>
                      </a:srgbClr>
                    </a:gs>
                  </a:gsLst>
                  <a:lin ang="5400000" scaled="1"/>
                </a:gradFill>
                <a:effectLst>
                  <a:reflection blurRad="6350" stA="26000" endPos="21000" dist="50800" dir="5400000" sy="-100000" algn="bl" rotWithShape="0"/>
                </a:effectLst>
                <a:latin typeface="Dinbla" pitchFamily="2" charset="0"/>
                <a:ea typeface="나눔바른고딕" panose="020B0603020101020101" pitchFamily="50" charset="-127"/>
              </a:rPr>
              <a:t>A </a:t>
            </a:r>
            <a:r>
              <a:rPr kumimoji="1" lang="en-US" altLang="ko-KR" sz="7200" b="1" spc="-80">
                <a:gradFill>
                  <a:gsLst>
                    <a:gs pos="100000">
                      <a:schemeClr val="tx1">
                        <a:lumMod val="89000"/>
                      </a:schemeClr>
                    </a:gs>
                    <a:gs pos="52000">
                      <a:srgbClr val="5D5D5D">
                        <a:lumMod val="82000"/>
                      </a:srgbClr>
                    </a:gs>
                    <a:gs pos="0">
                      <a:srgbClr val="414141">
                        <a:lumMod val="86000"/>
                        <a:lumOff val="14000"/>
                      </a:srgbClr>
                    </a:gs>
                  </a:gsLst>
                  <a:lin ang="5400000" scaled="1"/>
                </a:gradFill>
                <a:effectLst>
                  <a:reflection blurRad="6350" stA="26000" endPos="21000" dist="50800" dir="5400000" sy="-100000" algn="bl" rotWithShape="0"/>
                </a:effectLst>
                <a:latin typeface="Dinbla" pitchFamily="2" charset="0"/>
                <a:ea typeface="나눔바른고딕" panose="020B0603020101020101" pitchFamily="50" charset="-127"/>
              </a:rPr>
              <a:t>laboratory subject </a:t>
            </a:r>
            <a:endParaRPr kumimoji="1" lang="ko-KR" altLang="en-US" sz="7200" b="1" spc="-80">
              <a:gradFill>
                <a:gsLst>
                  <a:gs pos="100000">
                    <a:schemeClr val="tx1">
                      <a:lumMod val="89000"/>
                    </a:schemeClr>
                  </a:gs>
                  <a:gs pos="52000">
                    <a:srgbClr val="5D5D5D">
                      <a:lumMod val="82000"/>
                    </a:srgbClr>
                  </a:gs>
                  <a:gs pos="0">
                    <a:srgbClr val="414141">
                      <a:lumMod val="86000"/>
                      <a:lumOff val="14000"/>
                    </a:srgbClr>
                  </a:gs>
                </a:gsLst>
                <a:lin ang="5400000" scaled="1"/>
              </a:gradFill>
              <a:effectLst>
                <a:reflection blurRad="6350" stA="26000" endPos="21000" dist="50800" dir="5400000" sy="-100000" algn="bl" rotWithShape="0"/>
              </a:effectLst>
              <a:latin typeface="Dinbla" pitchFamily="2" charset="0"/>
              <a:ea typeface="나눔바른고딕" panose="020B0603020101020101" pitchFamily="50" charset="-127"/>
            </a:endParaRPr>
          </a:p>
        </p:txBody>
      </p:sp>
      <p:pic>
        <p:nvPicPr>
          <p:cNvPr id="4" name="그림 3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888" y="5815736"/>
            <a:ext cx="1789684" cy="76061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94" y="3107627"/>
            <a:ext cx="2109216" cy="804672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63756" y="3166661"/>
            <a:ext cx="194421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700" b="1" smtClean="0"/>
              <a:t>Date</a:t>
            </a:r>
            <a:r>
              <a:rPr lang="ko-KR" altLang="en-US" sz="1700" b="1" smtClean="0"/>
              <a:t> </a:t>
            </a:r>
            <a:r>
              <a:rPr lang="en-US" altLang="ko-KR" sz="1700" b="1" smtClean="0"/>
              <a:t>09.23</a:t>
            </a:r>
            <a:endParaRPr lang="ko-KR" altLang="en-US" sz="1700" b="1"/>
          </a:p>
        </p:txBody>
      </p:sp>
      <p:sp>
        <p:nvSpPr>
          <p:cNvPr id="11" name="자유형 10"/>
          <p:cNvSpPr/>
          <p:nvPr/>
        </p:nvSpPr>
        <p:spPr>
          <a:xfrm>
            <a:off x="475488" y="1283584"/>
            <a:ext cx="2438400" cy="498986"/>
          </a:xfrm>
          <a:custGeom>
            <a:avLst/>
            <a:gdLst>
              <a:gd name="connsiteX0" fmla="*/ 83166 w 2438400"/>
              <a:gd name="connsiteY0" fmla="*/ 0 h 498986"/>
              <a:gd name="connsiteX1" fmla="*/ 2438400 w 2438400"/>
              <a:gd name="connsiteY1" fmla="*/ 0 h 498986"/>
              <a:gd name="connsiteX2" fmla="*/ 2438400 w 2438400"/>
              <a:gd name="connsiteY2" fmla="*/ 498986 h 498986"/>
              <a:gd name="connsiteX3" fmla="*/ 83166 w 2438400"/>
              <a:gd name="connsiteY3" fmla="*/ 498986 h 498986"/>
              <a:gd name="connsiteX4" fmla="*/ 0 w 2438400"/>
              <a:gd name="connsiteY4" fmla="*/ 415820 h 498986"/>
              <a:gd name="connsiteX5" fmla="*/ 0 w 2438400"/>
              <a:gd name="connsiteY5" fmla="*/ 83166 h 498986"/>
              <a:gd name="connsiteX6" fmla="*/ 83166 w 2438400"/>
              <a:gd name="connsiteY6" fmla="*/ 0 h 498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8400" h="498986">
                <a:moveTo>
                  <a:pt x="83166" y="0"/>
                </a:moveTo>
                <a:lnTo>
                  <a:pt x="2438400" y="0"/>
                </a:lnTo>
                <a:lnTo>
                  <a:pt x="2438400" y="498986"/>
                </a:lnTo>
                <a:lnTo>
                  <a:pt x="83166" y="498986"/>
                </a:lnTo>
                <a:cubicBezTo>
                  <a:pt x="37235" y="498986"/>
                  <a:pt x="0" y="461751"/>
                  <a:pt x="0" y="415820"/>
                </a:cubicBezTo>
                <a:lnTo>
                  <a:pt x="0" y="83166"/>
                </a:lnTo>
                <a:cubicBezTo>
                  <a:pt x="0" y="37235"/>
                  <a:pt x="37235" y="0"/>
                  <a:pt x="83166" y="0"/>
                </a:cubicBezTo>
                <a:close/>
              </a:path>
            </a:pathLst>
          </a:custGeom>
          <a:gradFill>
            <a:gsLst>
              <a:gs pos="0">
                <a:srgbClr val="FEB840"/>
              </a:gs>
              <a:gs pos="29000">
                <a:srgbClr val="FEAD2E"/>
              </a:gs>
              <a:gs pos="100000">
                <a:srgbClr val="E78125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 13"/>
          <p:cNvSpPr/>
          <p:nvPr/>
        </p:nvSpPr>
        <p:spPr>
          <a:xfrm>
            <a:off x="2913888" y="1283584"/>
            <a:ext cx="2127504" cy="498986"/>
          </a:xfrm>
          <a:custGeom>
            <a:avLst/>
            <a:gdLst>
              <a:gd name="connsiteX0" fmla="*/ 0 w 2127504"/>
              <a:gd name="connsiteY0" fmla="*/ 0 h 498986"/>
              <a:gd name="connsiteX1" fmla="*/ 2044338 w 2127504"/>
              <a:gd name="connsiteY1" fmla="*/ 0 h 498986"/>
              <a:gd name="connsiteX2" fmla="*/ 2127504 w 2127504"/>
              <a:gd name="connsiteY2" fmla="*/ 83166 h 498986"/>
              <a:gd name="connsiteX3" fmla="*/ 2127504 w 2127504"/>
              <a:gd name="connsiteY3" fmla="*/ 415820 h 498986"/>
              <a:gd name="connsiteX4" fmla="*/ 2044338 w 2127504"/>
              <a:gd name="connsiteY4" fmla="*/ 498986 h 498986"/>
              <a:gd name="connsiteX5" fmla="*/ 0 w 2127504"/>
              <a:gd name="connsiteY5" fmla="*/ 498986 h 498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7504" h="498986">
                <a:moveTo>
                  <a:pt x="0" y="0"/>
                </a:moveTo>
                <a:lnTo>
                  <a:pt x="2044338" y="0"/>
                </a:lnTo>
                <a:cubicBezTo>
                  <a:pt x="2090269" y="0"/>
                  <a:pt x="2127504" y="37235"/>
                  <a:pt x="2127504" y="83166"/>
                </a:cubicBezTo>
                <a:lnTo>
                  <a:pt x="2127504" y="415820"/>
                </a:lnTo>
                <a:cubicBezTo>
                  <a:pt x="2127504" y="461751"/>
                  <a:pt x="2090269" y="498986"/>
                  <a:pt x="2044338" y="498986"/>
                </a:cubicBezTo>
                <a:lnTo>
                  <a:pt x="0" y="498986"/>
                </a:lnTo>
                <a:close/>
              </a:path>
            </a:pathLst>
          </a:custGeom>
          <a:gradFill>
            <a:gsLst>
              <a:gs pos="0">
                <a:srgbClr val="5D5D5D"/>
              </a:gs>
              <a:gs pos="29000">
                <a:srgbClr val="595959"/>
              </a:gs>
              <a:gs pos="100000">
                <a:srgbClr val="5E5E5E"/>
              </a:gs>
            </a:gsLst>
            <a:lin ang="4800000" scaled="0"/>
          </a:gradFill>
          <a:ln>
            <a:noFill/>
          </a:ln>
          <a:effectLst>
            <a:innerShdw blurRad="368300" dist="317500" dir="10800000">
              <a:prstClr val="black">
                <a:alpha val="2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75488" y="128358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-50" smtClean="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ea typeface="+mj-ea"/>
                <a:cs typeface="Arial" pitchFamily="34" charset="0"/>
              </a:rPr>
              <a:t>Sub title</a:t>
            </a:r>
            <a:endParaRPr lang="ko-KR" altLang="en-US" sz="2400" b="1" spc="-50" baseline="0" dirty="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62656" y="132975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spc="-5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cs typeface="Arial" pitchFamily="34" charset="0"/>
              </a:rPr>
              <a:t>Combining shapes</a:t>
            </a:r>
            <a:endParaRPr lang="ko-KR" altLang="en-US" b="1" spc="-5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43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387600"/>
          </a:xfrm>
        </p:spPr>
        <p:txBody>
          <a:bodyPr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kumimoji="1" lang="en-US" altLang="ko-KR" b="1" spc="-80">
                <a:gradFill>
                  <a:gsLst>
                    <a:gs pos="100000">
                      <a:schemeClr val="tx1">
                        <a:lumMod val="89000"/>
                      </a:schemeClr>
                    </a:gs>
                    <a:gs pos="52000">
                      <a:srgbClr val="5D5D5D">
                        <a:lumMod val="82000"/>
                      </a:srgbClr>
                    </a:gs>
                    <a:gs pos="0">
                      <a:srgbClr val="414141">
                        <a:lumMod val="86000"/>
                        <a:lumOff val="14000"/>
                      </a:srgbClr>
                    </a:gs>
                  </a:gsLst>
                  <a:lin ang="5400000" scaled="1"/>
                </a:gradFill>
                <a:effectLst>
                  <a:reflection blurRad="6350" stA="26000" endPos="21000" dist="50800" dir="5400000" sy="-100000" algn="bl" rotWithShape="0"/>
                </a:effectLst>
                <a:latin typeface="Dinbla" pitchFamily="2" charset="0"/>
                <a:ea typeface="나눔바른고딕" panose="020B0603020101020101" pitchFamily="50" charset="-127"/>
              </a:rPr>
              <a:t>This is Your-Index</a:t>
            </a:r>
            <a:endParaRPr kumimoji="1" lang="ko-KR" altLang="en-US" b="1" spc="-80">
              <a:gradFill>
                <a:gsLst>
                  <a:gs pos="100000">
                    <a:schemeClr val="tx1">
                      <a:lumMod val="89000"/>
                    </a:schemeClr>
                  </a:gs>
                  <a:gs pos="52000">
                    <a:srgbClr val="5D5D5D">
                      <a:lumMod val="82000"/>
                    </a:srgbClr>
                  </a:gs>
                  <a:gs pos="0">
                    <a:srgbClr val="414141">
                      <a:lumMod val="86000"/>
                      <a:lumOff val="14000"/>
                    </a:srgbClr>
                  </a:gs>
                </a:gsLst>
                <a:lin ang="5400000" scaled="1"/>
              </a:gradFill>
              <a:effectLst>
                <a:reflection blurRad="6350" stA="26000" endPos="21000" dist="50800" dir="5400000" sy="-100000" algn="bl" rotWithShape="0"/>
              </a:effectLst>
              <a:latin typeface="Dinbla" pitchFamily="2" charset="0"/>
              <a:ea typeface="나눔바른고딕" panose="020B0603020101020101" pitchFamily="50" charset="-127"/>
            </a:endParaRPr>
          </a:p>
        </p:txBody>
      </p:sp>
      <p:sp>
        <p:nvSpPr>
          <p:cNvPr id="10" name="Rectangle 5"/>
          <p:cNvSpPr/>
          <p:nvPr/>
        </p:nvSpPr>
        <p:spPr>
          <a:xfrm>
            <a:off x="833120" y="2332990"/>
            <a:ext cx="3600450" cy="1172779"/>
          </a:xfrm>
          <a:prstGeom prst="rect">
            <a:avLst/>
          </a:prstGeom>
          <a:solidFill>
            <a:srgbClr val="545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0"/>
            <a:r>
              <a:rPr lang="en-US" sz="1400" dirty="0">
                <a:solidFill>
                  <a:schemeClr val="bg1"/>
                </a:solidFill>
                <a:cs typeface="Arial" panose="020B0604020202020204" pitchFamily="34" charset="0"/>
              </a:rPr>
              <a:t>This </a:t>
            </a:r>
            <a:r>
              <a:rPr lang="en-US" sz="1400">
                <a:solidFill>
                  <a:schemeClr val="bg1"/>
                </a:solidFill>
                <a:cs typeface="Arial" panose="020B0604020202020204" pitchFamily="34" charset="0"/>
              </a:rPr>
              <a:t>is </a:t>
            </a:r>
            <a:r>
              <a:rPr lang="en-US" sz="1400">
                <a:solidFill>
                  <a:schemeClr val="bg1"/>
                </a:solidFill>
                <a:cs typeface="Arial" panose="020B0604020202020204" pitchFamily="34" charset="0"/>
              </a:rPr>
              <a:t>contents area</a:t>
            </a:r>
            <a:r>
              <a:rPr lang="en-US" sz="1400">
                <a:solidFill>
                  <a:schemeClr val="bg1"/>
                </a:solidFill>
                <a:cs typeface="Arial" panose="020B0604020202020204" pitchFamily="34" charset="0"/>
              </a:rPr>
              <a:t>. </a:t>
            </a:r>
            <a:r>
              <a:rPr lang="en-US" sz="140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sz="140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1400" smtClean="0">
                <a:solidFill>
                  <a:schemeClr val="bg1"/>
                </a:solidFill>
                <a:cs typeface="Arial" panose="020B0604020202020204" pitchFamily="34" charset="0"/>
              </a:rPr>
              <a:t>Enter </a:t>
            </a:r>
            <a:r>
              <a:rPr lang="en-US" sz="1400" dirty="0">
                <a:solidFill>
                  <a:schemeClr val="bg1"/>
                </a:solidFill>
                <a:cs typeface="Arial" panose="020B0604020202020204" pitchFamily="34" charset="0"/>
              </a:rPr>
              <a:t>your text here. </a:t>
            </a:r>
          </a:p>
        </p:txBody>
      </p:sp>
      <p:sp>
        <p:nvSpPr>
          <p:cNvPr id="12" name="Rectangle 6"/>
          <p:cNvSpPr/>
          <p:nvPr/>
        </p:nvSpPr>
        <p:spPr>
          <a:xfrm>
            <a:off x="4669026" y="2332990"/>
            <a:ext cx="3600450" cy="1172779"/>
          </a:xfrm>
          <a:prstGeom prst="rect">
            <a:avLst/>
          </a:prstGeom>
          <a:solidFill>
            <a:srgbClr val="00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0"/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This is contents area. </a:t>
            </a: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>Enter </a:t>
            </a: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your text here. </a:t>
            </a:r>
            <a:endParaRPr lang="en-US" altLang="ko-KR" sz="1400">
              <a:solidFill>
                <a:schemeClr val="bg1"/>
              </a:solidFill>
            </a:endParaRPr>
          </a:p>
        </p:txBody>
      </p:sp>
      <p:sp>
        <p:nvSpPr>
          <p:cNvPr id="13" name="Rectangle 7"/>
          <p:cNvSpPr/>
          <p:nvPr/>
        </p:nvSpPr>
        <p:spPr>
          <a:xfrm>
            <a:off x="833120" y="3687511"/>
            <a:ext cx="3600450" cy="1172779"/>
          </a:xfrm>
          <a:prstGeom prst="rect">
            <a:avLst/>
          </a:prstGeom>
          <a:solidFill>
            <a:srgbClr val="343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0"/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This is contents area. </a:t>
            </a: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>Enter </a:t>
            </a: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your text here. </a:t>
            </a:r>
            <a:endParaRPr lang="en-US" altLang="ko-KR" sz="1400" dirty="0">
              <a:solidFill>
                <a:schemeClr val="bg1"/>
              </a:solidFill>
            </a:endParaRPr>
          </a:p>
        </p:txBody>
      </p:sp>
      <p:sp>
        <p:nvSpPr>
          <p:cNvPr id="15" name="Rectangle 8"/>
          <p:cNvSpPr/>
          <p:nvPr/>
        </p:nvSpPr>
        <p:spPr>
          <a:xfrm>
            <a:off x="4669026" y="3687511"/>
            <a:ext cx="3600450" cy="1172779"/>
          </a:xfrm>
          <a:prstGeom prst="rect">
            <a:avLst/>
          </a:prstGeom>
          <a:solidFill>
            <a:srgbClr val="454B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0"/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This is contents area. </a:t>
            </a: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>Enter </a:t>
            </a: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your text here. </a:t>
            </a:r>
            <a:endParaRPr lang="en-US" altLang="ko-KR" sz="1400" dirty="0">
              <a:solidFill>
                <a:schemeClr val="bg1"/>
              </a:solidFill>
            </a:endParaRPr>
          </a:p>
        </p:txBody>
      </p:sp>
      <p:sp>
        <p:nvSpPr>
          <p:cNvPr id="18" name="Rectangle 12"/>
          <p:cNvSpPr/>
          <p:nvPr/>
        </p:nvSpPr>
        <p:spPr>
          <a:xfrm>
            <a:off x="833120" y="2332990"/>
            <a:ext cx="1059944" cy="11727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-100" dirty="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29000">
                      <a:schemeClr val="bg1"/>
                    </a:gs>
                    <a:gs pos="100000">
                      <a:schemeClr val="bg1">
                        <a:lumMod val="94000"/>
                      </a:schemeClr>
                    </a:gs>
                  </a:gsLst>
                  <a:lin ang="5400000" scaled="0"/>
                </a:gradFill>
                <a:effectLst>
                  <a:outerShdw blurRad="50800" dist="25400" dir="2700000" algn="tl" rotWithShape="0">
                    <a:prstClr val="black">
                      <a:alpha val="10000"/>
                    </a:prstClr>
                  </a:outerShdw>
                </a:effectLst>
                <a:latin typeface="+mj-lt"/>
                <a:cs typeface="Arial" panose="020B0604020202020204" pitchFamily="34" charset="0"/>
              </a:rPr>
              <a:t>01</a:t>
            </a:r>
            <a:endParaRPr lang="en-US" sz="3200" b="1" spc="-100" dirty="0">
              <a:gradFill>
                <a:gsLst>
                  <a:gs pos="0">
                    <a:schemeClr val="bg1">
                      <a:lumMod val="95000"/>
                    </a:schemeClr>
                  </a:gs>
                  <a:gs pos="29000">
                    <a:schemeClr val="bg1"/>
                  </a:gs>
                  <a:gs pos="100000">
                    <a:schemeClr val="bg1">
                      <a:lumMod val="94000"/>
                    </a:schemeClr>
                  </a:gs>
                </a:gsLst>
                <a:lin ang="5400000" scaled="0"/>
              </a:gradFill>
              <a:effectLst>
                <a:outerShdw blurRad="50800" dist="25400" dir="2700000" algn="tl" rotWithShape="0">
                  <a:prstClr val="black">
                    <a:alpha val="10000"/>
                  </a:prst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Rectangle 13"/>
          <p:cNvSpPr/>
          <p:nvPr/>
        </p:nvSpPr>
        <p:spPr>
          <a:xfrm>
            <a:off x="4669026" y="2332990"/>
            <a:ext cx="1059944" cy="11727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-100" dirty="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29000">
                      <a:schemeClr val="bg1"/>
                    </a:gs>
                    <a:gs pos="100000">
                      <a:schemeClr val="bg1">
                        <a:lumMod val="94000"/>
                      </a:schemeClr>
                    </a:gs>
                  </a:gsLst>
                  <a:lin ang="5400000" scaled="0"/>
                </a:gradFill>
                <a:effectLst>
                  <a:outerShdw blurRad="50800" dist="25400" dir="2700000" algn="tl" rotWithShape="0">
                    <a:prstClr val="black">
                      <a:alpha val="10000"/>
                    </a:prstClr>
                  </a:outerShdw>
                </a:effectLst>
                <a:latin typeface="+mj-lt"/>
                <a:cs typeface="Arial" panose="020B0604020202020204" pitchFamily="34" charset="0"/>
              </a:rPr>
              <a:t>02</a:t>
            </a:r>
            <a:endParaRPr lang="en-US" sz="3200" b="1" spc="-100" dirty="0">
              <a:gradFill>
                <a:gsLst>
                  <a:gs pos="0">
                    <a:schemeClr val="bg1">
                      <a:lumMod val="95000"/>
                    </a:schemeClr>
                  </a:gs>
                  <a:gs pos="29000">
                    <a:schemeClr val="bg1"/>
                  </a:gs>
                  <a:gs pos="100000">
                    <a:schemeClr val="bg1">
                      <a:lumMod val="94000"/>
                    </a:schemeClr>
                  </a:gs>
                </a:gsLst>
                <a:lin ang="5400000" scaled="0"/>
              </a:gradFill>
              <a:effectLst>
                <a:outerShdw blurRad="50800" dist="25400" dir="2700000" algn="tl" rotWithShape="0">
                  <a:prstClr val="black">
                    <a:alpha val="10000"/>
                  </a:prst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Rectangle 14"/>
          <p:cNvSpPr/>
          <p:nvPr/>
        </p:nvSpPr>
        <p:spPr>
          <a:xfrm>
            <a:off x="833120" y="3687511"/>
            <a:ext cx="1059944" cy="11727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-100" dirty="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29000">
                      <a:schemeClr val="bg1"/>
                    </a:gs>
                    <a:gs pos="100000">
                      <a:schemeClr val="bg1">
                        <a:lumMod val="94000"/>
                      </a:schemeClr>
                    </a:gs>
                  </a:gsLst>
                  <a:lin ang="5400000" scaled="0"/>
                </a:gradFill>
                <a:effectLst>
                  <a:outerShdw blurRad="50800" dist="25400" dir="2700000" algn="tl" rotWithShape="0">
                    <a:prstClr val="black">
                      <a:alpha val="10000"/>
                    </a:prstClr>
                  </a:outerShdw>
                </a:effectLst>
                <a:latin typeface="+mj-lt"/>
                <a:cs typeface="Arial" panose="020B0604020202020204" pitchFamily="34" charset="0"/>
              </a:rPr>
              <a:t>03</a:t>
            </a:r>
            <a:endParaRPr lang="en-US" sz="3200" b="1" spc="-100" dirty="0">
              <a:gradFill>
                <a:gsLst>
                  <a:gs pos="0">
                    <a:schemeClr val="bg1">
                      <a:lumMod val="95000"/>
                    </a:schemeClr>
                  </a:gs>
                  <a:gs pos="29000">
                    <a:schemeClr val="bg1"/>
                  </a:gs>
                  <a:gs pos="100000">
                    <a:schemeClr val="bg1">
                      <a:lumMod val="94000"/>
                    </a:schemeClr>
                  </a:gs>
                </a:gsLst>
                <a:lin ang="5400000" scaled="0"/>
              </a:gradFill>
              <a:effectLst>
                <a:outerShdw blurRad="50800" dist="25400" dir="2700000" algn="tl" rotWithShape="0">
                  <a:prstClr val="black">
                    <a:alpha val="10000"/>
                  </a:prst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Rectangle 15"/>
          <p:cNvSpPr/>
          <p:nvPr/>
        </p:nvSpPr>
        <p:spPr>
          <a:xfrm>
            <a:off x="4669026" y="3687511"/>
            <a:ext cx="1059944" cy="11727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-100" dirty="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29000">
                      <a:schemeClr val="bg1"/>
                    </a:gs>
                    <a:gs pos="100000">
                      <a:schemeClr val="bg1">
                        <a:lumMod val="94000"/>
                      </a:schemeClr>
                    </a:gs>
                  </a:gsLst>
                  <a:lin ang="5400000" scaled="0"/>
                </a:gradFill>
                <a:effectLst>
                  <a:outerShdw blurRad="50800" dist="25400" dir="2700000" algn="tl" rotWithShape="0">
                    <a:prstClr val="black">
                      <a:alpha val="10000"/>
                    </a:prstClr>
                  </a:outerShdw>
                </a:effectLst>
                <a:latin typeface="+mj-lt"/>
                <a:cs typeface="Arial" panose="020B0604020202020204" pitchFamily="34" charset="0"/>
              </a:rPr>
              <a:t>04</a:t>
            </a:r>
            <a:endParaRPr lang="en-US" sz="3200" b="1" spc="-100" dirty="0">
              <a:gradFill>
                <a:gsLst>
                  <a:gs pos="0">
                    <a:schemeClr val="bg1">
                      <a:lumMod val="95000"/>
                    </a:schemeClr>
                  </a:gs>
                  <a:gs pos="29000">
                    <a:schemeClr val="bg1"/>
                  </a:gs>
                  <a:gs pos="100000">
                    <a:schemeClr val="bg1">
                      <a:lumMod val="94000"/>
                    </a:schemeClr>
                  </a:gs>
                </a:gsLst>
                <a:lin ang="5400000" scaled="0"/>
              </a:gradFill>
              <a:effectLst>
                <a:outerShdw blurRad="50800" dist="25400" dir="2700000" algn="tl" rotWithShape="0">
                  <a:prstClr val="black">
                    <a:alpha val="10000"/>
                  </a:prst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angle 7"/>
          <p:cNvSpPr/>
          <p:nvPr/>
        </p:nvSpPr>
        <p:spPr>
          <a:xfrm>
            <a:off x="833120" y="5081971"/>
            <a:ext cx="3600450" cy="1172779"/>
          </a:xfrm>
          <a:prstGeom prst="rect">
            <a:avLst/>
          </a:prstGeom>
          <a:solidFill>
            <a:srgbClr val="00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0"/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This is contents area. </a:t>
            </a: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Enter </a:t>
            </a: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your text here. </a:t>
            </a:r>
            <a:endParaRPr lang="en-US" altLang="ko-KR" sz="1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3" name="Rectangle 8"/>
          <p:cNvSpPr/>
          <p:nvPr/>
        </p:nvSpPr>
        <p:spPr>
          <a:xfrm>
            <a:off x="4669026" y="5081971"/>
            <a:ext cx="3600450" cy="1172779"/>
          </a:xfrm>
          <a:prstGeom prst="rect">
            <a:avLst/>
          </a:prstGeom>
          <a:solidFill>
            <a:srgbClr val="305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0"/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This is contents area. </a:t>
            </a: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ko-KR" sz="1400" smtClean="0">
                <a:solidFill>
                  <a:schemeClr val="bg1"/>
                </a:solidFill>
                <a:cs typeface="Arial" panose="020B0604020202020204" pitchFamily="34" charset="0"/>
              </a:rPr>
              <a:t>Enter </a:t>
            </a:r>
            <a:r>
              <a:rPr lang="en-US" altLang="ko-KR" sz="1400">
                <a:solidFill>
                  <a:schemeClr val="bg1"/>
                </a:solidFill>
                <a:cs typeface="Arial" panose="020B0604020202020204" pitchFamily="34" charset="0"/>
              </a:rPr>
              <a:t>your text here. </a:t>
            </a:r>
            <a:endParaRPr lang="en-US" altLang="ko-KR" sz="1400" dirty="0">
              <a:solidFill>
                <a:schemeClr val="bg1"/>
              </a:solidFill>
            </a:endParaRPr>
          </a:p>
        </p:txBody>
      </p:sp>
      <p:sp>
        <p:nvSpPr>
          <p:cNvPr id="24" name="Rectangle 14"/>
          <p:cNvSpPr/>
          <p:nvPr/>
        </p:nvSpPr>
        <p:spPr>
          <a:xfrm>
            <a:off x="833120" y="5081971"/>
            <a:ext cx="1059944" cy="11727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-1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29000">
                      <a:schemeClr val="bg1"/>
                    </a:gs>
                    <a:gs pos="100000">
                      <a:schemeClr val="bg1">
                        <a:lumMod val="94000"/>
                      </a:schemeClr>
                    </a:gs>
                  </a:gsLst>
                  <a:lin ang="5400000" scaled="0"/>
                </a:gradFill>
                <a:effectLst>
                  <a:outerShdw blurRad="50800" dist="25400" dir="2700000" algn="tl" rotWithShape="0">
                    <a:prstClr val="black">
                      <a:alpha val="10000"/>
                    </a:prstClr>
                  </a:outerShdw>
                </a:effectLst>
                <a:latin typeface="+mj-lt"/>
                <a:cs typeface="Arial" panose="020B0604020202020204" pitchFamily="34" charset="0"/>
              </a:rPr>
              <a:t>05</a:t>
            </a:r>
            <a:endParaRPr lang="en-US" sz="3200" b="1" spc="-100" dirty="0">
              <a:gradFill>
                <a:gsLst>
                  <a:gs pos="0">
                    <a:schemeClr val="bg1">
                      <a:lumMod val="95000"/>
                    </a:schemeClr>
                  </a:gs>
                  <a:gs pos="29000">
                    <a:schemeClr val="bg1"/>
                  </a:gs>
                  <a:gs pos="100000">
                    <a:schemeClr val="bg1">
                      <a:lumMod val="94000"/>
                    </a:schemeClr>
                  </a:gs>
                </a:gsLst>
                <a:lin ang="5400000" scaled="0"/>
              </a:gradFill>
              <a:effectLst>
                <a:outerShdw blurRad="50800" dist="25400" dir="2700000" algn="tl" rotWithShape="0">
                  <a:prstClr val="black">
                    <a:alpha val="10000"/>
                  </a:prst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Rectangle 15"/>
          <p:cNvSpPr/>
          <p:nvPr/>
        </p:nvSpPr>
        <p:spPr>
          <a:xfrm>
            <a:off x="4669026" y="5081971"/>
            <a:ext cx="1059944" cy="11727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-100" smtClean="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29000">
                      <a:schemeClr val="bg1"/>
                    </a:gs>
                    <a:gs pos="100000">
                      <a:schemeClr val="bg1">
                        <a:lumMod val="94000"/>
                      </a:schemeClr>
                    </a:gs>
                  </a:gsLst>
                  <a:lin ang="5400000" scaled="0"/>
                </a:gradFill>
                <a:effectLst>
                  <a:outerShdw blurRad="50800" dist="25400" dir="2700000" algn="tl" rotWithShape="0">
                    <a:prstClr val="black">
                      <a:alpha val="10000"/>
                    </a:prstClr>
                  </a:outerShdw>
                </a:effectLst>
                <a:latin typeface="+mj-lt"/>
                <a:cs typeface="Arial" panose="020B0604020202020204" pitchFamily="34" charset="0"/>
              </a:rPr>
              <a:t>06</a:t>
            </a:r>
            <a:endParaRPr lang="en-US" sz="3200" b="1" spc="-100" dirty="0">
              <a:gradFill>
                <a:gsLst>
                  <a:gs pos="0">
                    <a:schemeClr val="bg1">
                      <a:lumMod val="95000"/>
                    </a:schemeClr>
                  </a:gs>
                  <a:gs pos="29000">
                    <a:schemeClr val="bg1"/>
                  </a:gs>
                  <a:gs pos="100000">
                    <a:schemeClr val="bg1">
                      <a:lumMod val="94000"/>
                    </a:schemeClr>
                  </a:gs>
                </a:gsLst>
                <a:lin ang="5400000" scaled="0"/>
              </a:gradFill>
              <a:effectLst>
                <a:outerShdw blurRad="50800" dist="25400" dir="2700000" algn="tl" rotWithShape="0">
                  <a:prstClr val="black">
                    <a:alpha val="10000"/>
                  </a:prst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94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표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800872"/>
              </p:ext>
            </p:extLst>
          </p:nvPr>
        </p:nvGraphicFramePr>
        <p:xfrm>
          <a:off x="341376" y="1556801"/>
          <a:ext cx="8369808" cy="1937264"/>
        </p:xfrm>
        <a:graphic>
          <a:graphicData uri="http://schemas.openxmlformats.org/drawingml/2006/table">
            <a:tbl>
              <a:tblPr/>
              <a:tblGrid>
                <a:gridCol w="2789936"/>
                <a:gridCol w="2789936"/>
                <a:gridCol w="2789936"/>
              </a:tblGrid>
              <a:tr h="445952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타이틀</a:t>
                      </a:r>
                      <a:endParaRPr lang="en-US" altLang="ko-KR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3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3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3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710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120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항목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710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120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항목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710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0" anchor="ctr">
                    <a:lnL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F6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1" name="자유형 40"/>
          <p:cNvSpPr/>
          <p:nvPr/>
        </p:nvSpPr>
        <p:spPr>
          <a:xfrm>
            <a:off x="341376" y="1105978"/>
            <a:ext cx="1874558" cy="448502"/>
          </a:xfrm>
          <a:custGeom>
            <a:avLst/>
            <a:gdLst>
              <a:gd name="connsiteX0" fmla="*/ 89891 w 1874558"/>
              <a:gd name="connsiteY0" fmla="*/ 0 h 448502"/>
              <a:gd name="connsiteX1" fmla="*/ 1874558 w 1874558"/>
              <a:gd name="connsiteY1" fmla="*/ 0 h 448502"/>
              <a:gd name="connsiteX2" fmla="*/ 1874558 w 1874558"/>
              <a:gd name="connsiteY2" fmla="*/ 448502 h 448502"/>
              <a:gd name="connsiteX3" fmla="*/ 0 w 1874558"/>
              <a:gd name="connsiteY3" fmla="*/ 448502 h 448502"/>
              <a:gd name="connsiteX4" fmla="*/ 0 w 1874558"/>
              <a:gd name="connsiteY4" fmla="*/ 89891 h 448502"/>
              <a:gd name="connsiteX5" fmla="*/ 89891 w 1874558"/>
              <a:gd name="connsiteY5" fmla="*/ 0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4558" h="448502">
                <a:moveTo>
                  <a:pt x="89891" y="0"/>
                </a:moveTo>
                <a:lnTo>
                  <a:pt x="1874558" y="0"/>
                </a:lnTo>
                <a:lnTo>
                  <a:pt x="1874558" y="448502"/>
                </a:lnTo>
                <a:lnTo>
                  <a:pt x="0" y="448502"/>
                </a:lnTo>
                <a:lnTo>
                  <a:pt x="0" y="89891"/>
                </a:lnTo>
                <a:cubicBezTo>
                  <a:pt x="0" y="40246"/>
                  <a:pt x="40246" y="0"/>
                  <a:pt x="89891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3" name="자유형 42"/>
          <p:cNvSpPr/>
          <p:nvPr/>
        </p:nvSpPr>
        <p:spPr>
          <a:xfrm>
            <a:off x="2075688" y="1105978"/>
            <a:ext cx="2095828" cy="448502"/>
          </a:xfrm>
          <a:custGeom>
            <a:avLst/>
            <a:gdLst>
              <a:gd name="connsiteX0" fmla="*/ 0 w 2095828"/>
              <a:gd name="connsiteY0" fmla="*/ 0 h 448502"/>
              <a:gd name="connsiteX1" fmla="*/ 761024 w 2095828"/>
              <a:gd name="connsiteY1" fmla="*/ 0 h 448502"/>
              <a:gd name="connsiteX2" fmla="*/ 2095828 w 2095828"/>
              <a:gd name="connsiteY2" fmla="*/ 0 h 448502"/>
              <a:gd name="connsiteX3" fmla="*/ 2095828 w 2095828"/>
              <a:gd name="connsiteY3" fmla="*/ 448502 h 448502"/>
              <a:gd name="connsiteX4" fmla="*/ 0 w 2095828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828" h="448502">
                <a:moveTo>
                  <a:pt x="0" y="0"/>
                </a:moveTo>
                <a:lnTo>
                  <a:pt x="761024" y="0"/>
                </a:lnTo>
                <a:lnTo>
                  <a:pt x="2095828" y="0"/>
                </a:lnTo>
                <a:lnTo>
                  <a:pt x="2095828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자유형 44"/>
          <p:cNvSpPr/>
          <p:nvPr/>
        </p:nvSpPr>
        <p:spPr>
          <a:xfrm>
            <a:off x="4014716" y="1105978"/>
            <a:ext cx="441460" cy="448502"/>
          </a:xfrm>
          <a:custGeom>
            <a:avLst/>
            <a:gdLst>
              <a:gd name="connsiteX0" fmla="*/ 0 w 441460"/>
              <a:gd name="connsiteY0" fmla="*/ 0 h 448502"/>
              <a:gd name="connsiteX1" fmla="*/ 351569 w 441460"/>
              <a:gd name="connsiteY1" fmla="*/ 0 h 448502"/>
              <a:gd name="connsiteX2" fmla="*/ 441460 w 441460"/>
              <a:gd name="connsiteY2" fmla="*/ 89891 h 448502"/>
              <a:gd name="connsiteX3" fmla="*/ 441460 w 441460"/>
              <a:gd name="connsiteY3" fmla="*/ 448502 h 448502"/>
              <a:gd name="connsiteX4" fmla="*/ 0 w 441460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" h="448502">
                <a:moveTo>
                  <a:pt x="0" y="0"/>
                </a:moveTo>
                <a:lnTo>
                  <a:pt x="351569" y="0"/>
                </a:lnTo>
                <a:cubicBezTo>
                  <a:pt x="401214" y="0"/>
                  <a:pt x="441460" y="40246"/>
                  <a:pt x="441460" y="89891"/>
                </a:cubicBezTo>
                <a:lnTo>
                  <a:pt x="441460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390144" y="1073177"/>
            <a:ext cx="4383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-50" smtClean="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ea typeface="+mj-ea"/>
                <a:cs typeface="Arial" pitchFamily="34" charset="0"/>
              </a:rPr>
              <a:t>Combining shapes box</a:t>
            </a:r>
            <a:endParaRPr lang="ko-KR" altLang="en-US" sz="2400" b="1" spc="-5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48264" y="1286825"/>
            <a:ext cx="1817003" cy="249299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 algn="r">
              <a:lnSpc>
                <a:spcPct val="150000"/>
              </a:lnSpc>
              <a:defRPr/>
            </a:pPr>
            <a:r>
              <a:rPr lang="en-US" altLang="ko-KR" sz="1000" smtClean="0">
                <a:ln w="11430"/>
                <a:solidFill>
                  <a:srgbClr val="3639BC"/>
                </a:solidFill>
                <a:ea typeface="+mj-ea"/>
              </a:rPr>
              <a:t>(Unit : Us $ )</a:t>
            </a:r>
            <a:endParaRPr lang="en-US" altLang="ko-KR" sz="1000">
              <a:ln w="11430"/>
              <a:solidFill>
                <a:srgbClr val="3639BC"/>
              </a:solidFill>
              <a:ea typeface="+mj-ea"/>
            </a:endParaRPr>
          </a:p>
        </p:txBody>
      </p:sp>
      <p:grpSp>
        <p:nvGrpSpPr>
          <p:cNvPr id="89" name="그룹 88"/>
          <p:cNvGrpSpPr/>
          <p:nvPr/>
        </p:nvGrpSpPr>
        <p:grpSpPr>
          <a:xfrm>
            <a:off x="478086" y="4225585"/>
            <a:ext cx="7778897" cy="461665"/>
            <a:chOff x="478086" y="4225585"/>
            <a:chExt cx="7778897" cy="461665"/>
          </a:xfrm>
        </p:grpSpPr>
        <p:sp>
          <p:nvSpPr>
            <p:cNvPr id="47" name="TextBox 46"/>
            <p:cNvSpPr txBox="1"/>
            <p:nvPr/>
          </p:nvSpPr>
          <p:spPr>
            <a:xfrm>
              <a:off x="584002" y="4225585"/>
              <a:ext cx="7672981" cy="461665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20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latin typeface="Dinmed" pitchFamily="2" charset="0"/>
                </a:rPr>
                <a:t>Just enter the </a:t>
              </a:r>
              <a:r>
                <a:rPr lang="en-US" altLang="ko-KR" sz="2000">
                  <a:ln w="11430"/>
                  <a:solidFill>
                    <a:srgbClr val="E46D0A"/>
                  </a:solidFill>
                  <a:latin typeface="Dinmed" pitchFamily="2" charset="0"/>
                </a:rPr>
                <a:t>important</a:t>
              </a:r>
              <a:r>
                <a:rPr lang="en-US" altLang="ko-KR" sz="20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latin typeface="Dinmed" pitchFamily="2" charset="0"/>
                </a:rPr>
                <a:t> titles.</a:t>
              </a:r>
              <a:endParaRPr lang="en-US" altLang="ko-KR" sz="20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Dinmed" pitchFamily="2" charset="0"/>
              </a:endParaRPr>
            </a:p>
          </p:txBody>
        </p:sp>
        <p:grpSp>
          <p:nvGrpSpPr>
            <p:cNvPr id="48" name="그룹 47"/>
            <p:cNvGrpSpPr/>
            <p:nvPr/>
          </p:nvGrpSpPr>
          <p:grpSpPr>
            <a:xfrm>
              <a:off x="478086" y="4388064"/>
              <a:ext cx="184810" cy="186331"/>
              <a:chOff x="2951820" y="1772816"/>
              <a:chExt cx="216024" cy="217802"/>
            </a:xfrm>
          </p:grpSpPr>
          <p:sp>
            <p:nvSpPr>
              <p:cNvPr id="49" name="타원 48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50" name="그림 4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  <p:grpSp>
        <p:nvGrpSpPr>
          <p:cNvPr id="73" name="그룹 72"/>
          <p:cNvGrpSpPr/>
          <p:nvPr/>
        </p:nvGrpSpPr>
        <p:grpSpPr>
          <a:xfrm>
            <a:off x="633019" y="4622626"/>
            <a:ext cx="7587639" cy="328744"/>
            <a:chOff x="633019" y="4622626"/>
            <a:chExt cx="7587639" cy="328744"/>
          </a:xfrm>
        </p:grpSpPr>
        <p:sp>
          <p:nvSpPr>
            <p:cNvPr id="51" name="TextBox 50"/>
            <p:cNvSpPr txBox="1"/>
            <p:nvPr/>
          </p:nvSpPr>
          <p:spPr>
            <a:xfrm>
              <a:off x="691693" y="4622626"/>
              <a:ext cx="7528965" cy="328744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14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ea typeface="+mj-ea"/>
                </a:rPr>
                <a:t>Just enter the information.</a:t>
              </a:r>
              <a:endParaRPr lang="en-US" altLang="ko-KR" sz="14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endParaRPr>
            </a:p>
          </p:txBody>
        </p:sp>
        <p:grpSp>
          <p:nvGrpSpPr>
            <p:cNvPr id="52" name="그룹 51"/>
            <p:cNvGrpSpPr/>
            <p:nvPr/>
          </p:nvGrpSpPr>
          <p:grpSpPr>
            <a:xfrm>
              <a:off x="633019" y="4744353"/>
              <a:ext cx="108894" cy="109790"/>
              <a:chOff x="2951820" y="1772816"/>
              <a:chExt cx="216024" cy="217802"/>
            </a:xfrm>
          </p:grpSpPr>
          <p:sp>
            <p:nvSpPr>
              <p:cNvPr id="53" name="타원 52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54" name="그림 5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  <p:sp>
        <p:nvSpPr>
          <p:cNvPr id="59" name="자유형 58"/>
          <p:cNvSpPr/>
          <p:nvPr/>
        </p:nvSpPr>
        <p:spPr>
          <a:xfrm>
            <a:off x="341376" y="3812602"/>
            <a:ext cx="1874558" cy="448502"/>
          </a:xfrm>
          <a:custGeom>
            <a:avLst/>
            <a:gdLst>
              <a:gd name="connsiteX0" fmla="*/ 89891 w 1874558"/>
              <a:gd name="connsiteY0" fmla="*/ 0 h 448502"/>
              <a:gd name="connsiteX1" fmla="*/ 1874558 w 1874558"/>
              <a:gd name="connsiteY1" fmla="*/ 0 h 448502"/>
              <a:gd name="connsiteX2" fmla="*/ 1874558 w 1874558"/>
              <a:gd name="connsiteY2" fmla="*/ 448502 h 448502"/>
              <a:gd name="connsiteX3" fmla="*/ 0 w 1874558"/>
              <a:gd name="connsiteY3" fmla="*/ 448502 h 448502"/>
              <a:gd name="connsiteX4" fmla="*/ 0 w 1874558"/>
              <a:gd name="connsiteY4" fmla="*/ 89891 h 448502"/>
              <a:gd name="connsiteX5" fmla="*/ 89891 w 1874558"/>
              <a:gd name="connsiteY5" fmla="*/ 0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4558" h="448502">
                <a:moveTo>
                  <a:pt x="89891" y="0"/>
                </a:moveTo>
                <a:lnTo>
                  <a:pt x="1874558" y="0"/>
                </a:lnTo>
                <a:lnTo>
                  <a:pt x="1874558" y="448502"/>
                </a:lnTo>
                <a:lnTo>
                  <a:pt x="0" y="448502"/>
                </a:lnTo>
                <a:lnTo>
                  <a:pt x="0" y="89891"/>
                </a:lnTo>
                <a:cubicBezTo>
                  <a:pt x="0" y="40246"/>
                  <a:pt x="40246" y="0"/>
                  <a:pt x="89891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자유형 59"/>
          <p:cNvSpPr/>
          <p:nvPr/>
        </p:nvSpPr>
        <p:spPr>
          <a:xfrm>
            <a:off x="2075688" y="3812602"/>
            <a:ext cx="2095828" cy="448502"/>
          </a:xfrm>
          <a:custGeom>
            <a:avLst/>
            <a:gdLst>
              <a:gd name="connsiteX0" fmla="*/ 0 w 2095828"/>
              <a:gd name="connsiteY0" fmla="*/ 0 h 448502"/>
              <a:gd name="connsiteX1" fmla="*/ 761024 w 2095828"/>
              <a:gd name="connsiteY1" fmla="*/ 0 h 448502"/>
              <a:gd name="connsiteX2" fmla="*/ 2095828 w 2095828"/>
              <a:gd name="connsiteY2" fmla="*/ 0 h 448502"/>
              <a:gd name="connsiteX3" fmla="*/ 2095828 w 2095828"/>
              <a:gd name="connsiteY3" fmla="*/ 448502 h 448502"/>
              <a:gd name="connsiteX4" fmla="*/ 0 w 2095828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828" h="448502">
                <a:moveTo>
                  <a:pt x="0" y="0"/>
                </a:moveTo>
                <a:lnTo>
                  <a:pt x="761024" y="0"/>
                </a:lnTo>
                <a:lnTo>
                  <a:pt x="2095828" y="0"/>
                </a:lnTo>
                <a:lnTo>
                  <a:pt x="2095828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자유형 60"/>
          <p:cNvSpPr/>
          <p:nvPr/>
        </p:nvSpPr>
        <p:spPr>
          <a:xfrm>
            <a:off x="4014716" y="3812602"/>
            <a:ext cx="441460" cy="448502"/>
          </a:xfrm>
          <a:custGeom>
            <a:avLst/>
            <a:gdLst>
              <a:gd name="connsiteX0" fmla="*/ 0 w 441460"/>
              <a:gd name="connsiteY0" fmla="*/ 0 h 448502"/>
              <a:gd name="connsiteX1" fmla="*/ 351569 w 441460"/>
              <a:gd name="connsiteY1" fmla="*/ 0 h 448502"/>
              <a:gd name="connsiteX2" fmla="*/ 441460 w 441460"/>
              <a:gd name="connsiteY2" fmla="*/ 89891 h 448502"/>
              <a:gd name="connsiteX3" fmla="*/ 441460 w 441460"/>
              <a:gd name="connsiteY3" fmla="*/ 448502 h 448502"/>
              <a:gd name="connsiteX4" fmla="*/ 0 w 441460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" h="448502">
                <a:moveTo>
                  <a:pt x="0" y="0"/>
                </a:moveTo>
                <a:lnTo>
                  <a:pt x="351569" y="0"/>
                </a:lnTo>
                <a:cubicBezTo>
                  <a:pt x="401214" y="0"/>
                  <a:pt x="441460" y="40246"/>
                  <a:pt x="441460" y="89891"/>
                </a:cubicBezTo>
                <a:lnTo>
                  <a:pt x="441460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TextBox 61"/>
          <p:cNvSpPr txBox="1"/>
          <p:nvPr/>
        </p:nvSpPr>
        <p:spPr>
          <a:xfrm>
            <a:off x="390144" y="3779801"/>
            <a:ext cx="4383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-50" smtClean="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ea typeface="+mj-ea"/>
                <a:cs typeface="Arial" pitchFamily="34" charset="0"/>
              </a:rPr>
              <a:t>Combining shapes box</a:t>
            </a:r>
            <a:endParaRPr lang="ko-KR" altLang="en-US" sz="2400" b="1" spc="-5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</p:txBody>
      </p:sp>
      <p:cxnSp>
        <p:nvCxnSpPr>
          <p:cNvPr id="72" name="직선 연결선 71"/>
          <p:cNvCxnSpPr>
            <a:stCxn id="59" idx="3"/>
          </p:cNvCxnSpPr>
          <p:nvPr/>
        </p:nvCxnSpPr>
        <p:spPr>
          <a:xfrm>
            <a:off x="341376" y="4261104"/>
            <a:ext cx="8369808" cy="0"/>
          </a:xfrm>
          <a:prstGeom prst="line">
            <a:avLst/>
          </a:prstGeom>
          <a:ln w="12700">
            <a:solidFill>
              <a:srgbClr val="3639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그룹 73"/>
          <p:cNvGrpSpPr/>
          <p:nvPr/>
        </p:nvGrpSpPr>
        <p:grpSpPr>
          <a:xfrm>
            <a:off x="633019" y="4909646"/>
            <a:ext cx="7587639" cy="328744"/>
            <a:chOff x="633019" y="4622626"/>
            <a:chExt cx="7587639" cy="328744"/>
          </a:xfrm>
        </p:grpSpPr>
        <p:sp>
          <p:nvSpPr>
            <p:cNvPr id="75" name="TextBox 74"/>
            <p:cNvSpPr txBox="1"/>
            <p:nvPr/>
          </p:nvSpPr>
          <p:spPr>
            <a:xfrm>
              <a:off x="691693" y="4622626"/>
              <a:ext cx="7528965" cy="328744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14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ea typeface="+mj-ea"/>
                </a:rPr>
                <a:t>Just enter the information.</a:t>
              </a:r>
              <a:endParaRPr lang="en-US" altLang="ko-KR" sz="14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endParaRPr>
            </a:p>
          </p:txBody>
        </p:sp>
        <p:grpSp>
          <p:nvGrpSpPr>
            <p:cNvPr id="76" name="그룹 75"/>
            <p:cNvGrpSpPr/>
            <p:nvPr/>
          </p:nvGrpSpPr>
          <p:grpSpPr>
            <a:xfrm>
              <a:off x="633019" y="4744353"/>
              <a:ext cx="108894" cy="109790"/>
              <a:chOff x="2951820" y="1772816"/>
              <a:chExt cx="216024" cy="217802"/>
            </a:xfrm>
          </p:grpSpPr>
          <p:sp>
            <p:nvSpPr>
              <p:cNvPr id="77" name="타원 76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78" name="그림 77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  <p:grpSp>
        <p:nvGrpSpPr>
          <p:cNvPr id="79" name="그룹 78"/>
          <p:cNvGrpSpPr/>
          <p:nvPr/>
        </p:nvGrpSpPr>
        <p:grpSpPr>
          <a:xfrm>
            <a:off x="633019" y="5196666"/>
            <a:ext cx="7587639" cy="328744"/>
            <a:chOff x="633019" y="4622626"/>
            <a:chExt cx="7587639" cy="328744"/>
          </a:xfrm>
        </p:grpSpPr>
        <p:sp>
          <p:nvSpPr>
            <p:cNvPr id="80" name="TextBox 79"/>
            <p:cNvSpPr txBox="1"/>
            <p:nvPr/>
          </p:nvSpPr>
          <p:spPr>
            <a:xfrm>
              <a:off x="691693" y="4622626"/>
              <a:ext cx="7528965" cy="328744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14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ea typeface="+mj-ea"/>
                </a:rPr>
                <a:t>Just enter the information.</a:t>
              </a:r>
              <a:endParaRPr lang="en-US" altLang="ko-KR" sz="14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endParaRPr>
            </a:p>
          </p:txBody>
        </p:sp>
        <p:grpSp>
          <p:nvGrpSpPr>
            <p:cNvPr id="81" name="그룹 80"/>
            <p:cNvGrpSpPr/>
            <p:nvPr/>
          </p:nvGrpSpPr>
          <p:grpSpPr>
            <a:xfrm>
              <a:off x="633019" y="4744353"/>
              <a:ext cx="108894" cy="109790"/>
              <a:chOff x="2951820" y="1772816"/>
              <a:chExt cx="216024" cy="217802"/>
            </a:xfrm>
          </p:grpSpPr>
          <p:sp>
            <p:nvSpPr>
              <p:cNvPr id="82" name="타원 81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83" name="그림 82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  <p:grpSp>
        <p:nvGrpSpPr>
          <p:cNvPr id="84" name="그룹 83"/>
          <p:cNvGrpSpPr/>
          <p:nvPr/>
        </p:nvGrpSpPr>
        <p:grpSpPr>
          <a:xfrm>
            <a:off x="633019" y="5483686"/>
            <a:ext cx="7587639" cy="328744"/>
            <a:chOff x="633019" y="4622626"/>
            <a:chExt cx="7587639" cy="328744"/>
          </a:xfrm>
        </p:grpSpPr>
        <p:sp>
          <p:nvSpPr>
            <p:cNvPr id="85" name="TextBox 84"/>
            <p:cNvSpPr txBox="1"/>
            <p:nvPr/>
          </p:nvSpPr>
          <p:spPr>
            <a:xfrm>
              <a:off x="691693" y="4622626"/>
              <a:ext cx="7528965" cy="328744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14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ea typeface="+mj-ea"/>
                </a:rPr>
                <a:t>Just enter the information.</a:t>
              </a:r>
              <a:endParaRPr lang="en-US" altLang="ko-KR" sz="14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endParaRPr>
            </a:p>
          </p:txBody>
        </p:sp>
        <p:grpSp>
          <p:nvGrpSpPr>
            <p:cNvPr id="86" name="그룹 85"/>
            <p:cNvGrpSpPr/>
            <p:nvPr/>
          </p:nvGrpSpPr>
          <p:grpSpPr>
            <a:xfrm>
              <a:off x="633019" y="4744353"/>
              <a:ext cx="108894" cy="109790"/>
              <a:chOff x="2951820" y="1772816"/>
              <a:chExt cx="216024" cy="217802"/>
            </a:xfrm>
          </p:grpSpPr>
          <p:sp>
            <p:nvSpPr>
              <p:cNvPr id="87" name="타원 86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88" name="그림 87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386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자유형 40"/>
          <p:cNvSpPr/>
          <p:nvPr/>
        </p:nvSpPr>
        <p:spPr>
          <a:xfrm>
            <a:off x="341376" y="1105978"/>
            <a:ext cx="1874558" cy="448502"/>
          </a:xfrm>
          <a:custGeom>
            <a:avLst/>
            <a:gdLst>
              <a:gd name="connsiteX0" fmla="*/ 89891 w 1874558"/>
              <a:gd name="connsiteY0" fmla="*/ 0 h 448502"/>
              <a:gd name="connsiteX1" fmla="*/ 1874558 w 1874558"/>
              <a:gd name="connsiteY1" fmla="*/ 0 h 448502"/>
              <a:gd name="connsiteX2" fmla="*/ 1874558 w 1874558"/>
              <a:gd name="connsiteY2" fmla="*/ 448502 h 448502"/>
              <a:gd name="connsiteX3" fmla="*/ 0 w 1874558"/>
              <a:gd name="connsiteY3" fmla="*/ 448502 h 448502"/>
              <a:gd name="connsiteX4" fmla="*/ 0 w 1874558"/>
              <a:gd name="connsiteY4" fmla="*/ 89891 h 448502"/>
              <a:gd name="connsiteX5" fmla="*/ 89891 w 1874558"/>
              <a:gd name="connsiteY5" fmla="*/ 0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4558" h="448502">
                <a:moveTo>
                  <a:pt x="89891" y="0"/>
                </a:moveTo>
                <a:lnTo>
                  <a:pt x="1874558" y="0"/>
                </a:lnTo>
                <a:lnTo>
                  <a:pt x="1874558" y="448502"/>
                </a:lnTo>
                <a:lnTo>
                  <a:pt x="0" y="448502"/>
                </a:lnTo>
                <a:lnTo>
                  <a:pt x="0" y="89891"/>
                </a:lnTo>
                <a:cubicBezTo>
                  <a:pt x="0" y="40246"/>
                  <a:pt x="40246" y="0"/>
                  <a:pt x="89891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3" name="자유형 42"/>
          <p:cNvSpPr/>
          <p:nvPr/>
        </p:nvSpPr>
        <p:spPr>
          <a:xfrm>
            <a:off x="2075688" y="1105978"/>
            <a:ext cx="2095828" cy="448502"/>
          </a:xfrm>
          <a:custGeom>
            <a:avLst/>
            <a:gdLst>
              <a:gd name="connsiteX0" fmla="*/ 0 w 2095828"/>
              <a:gd name="connsiteY0" fmla="*/ 0 h 448502"/>
              <a:gd name="connsiteX1" fmla="*/ 761024 w 2095828"/>
              <a:gd name="connsiteY1" fmla="*/ 0 h 448502"/>
              <a:gd name="connsiteX2" fmla="*/ 2095828 w 2095828"/>
              <a:gd name="connsiteY2" fmla="*/ 0 h 448502"/>
              <a:gd name="connsiteX3" fmla="*/ 2095828 w 2095828"/>
              <a:gd name="connsiteY3" fmla="*/ 448502 h 448502"/>
              <a:gd name="connsiteX4" fmla="*/ 0 w 2095828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828" h="448502">
                <a:moveTo>
                  <a:pt x="0" y="0"/>
                </a:moveTo>
                <a:lnTo>
                  <a:pt x="761024" y="0"/>
                </a:lnTo>
                <a:lnTo>
                  <a:pt x="2095828" y="0"/>
                </a:lnTo>
                <a:lnTo>
                  <a:pt x="2095828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자유형 44"/>
          <p:cNvSpPr/>
          <p:nvPr/>
        </p:nvSpPr>
        <p:spPr>
          <a:xfrm>
            <a:off x="4014716" y="1105978"/>
            <a:ext cx="441460" cy="448502"/>
          </a:xfrm>
          <a:custGeom>
            <a:avLst/>
            <a:gdLst>
              <a:gd name="connsiteX0" fmla="*/ 0 w 441460"/>
              <a:gd name="connsiteY0" fmla="*/ 0 h 448502"/>
              <a:gd name="connsiteX1" fmla="*/ 351569 w 441460"/>
              <a:gd name="connsiteY1" fmla="*/ 0 h 448502"/>
              <a:gd name="connsiteX2" fmla="*/ 441460 w 441460"/>
              <a:gd name="connsiteY2" fmla="*/ 89891 h 448502"/>
              <a:gd name="connsiteX3" fmla="*/ 441460 w 441460"/>
              <a:gd name="connsiteY3" fmla="*/ 448502 h 448502"/>
              <a:gd name="connsiteX4" fmla="*/ 0 w 441460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" h="448502">
                <a:moveTo>
                  <a:pt x="0" y="0"/>
                </a:moveTo>
                <a:lnTo>
                  <a:pt x="351569" y="0"/>
                </a:lnTo>
                <a:cubicBezTo>
                  <a:pt x="401214" y="0"/>
                  <a:pt x="441460" y="40246"/>
                  <a:pt x="441460" y="89891"/>
                </a:cubicBezTo>
                <a:lnTo>
                  <a:pt x="441460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390144" y="1073177"/>
            <a:ext cx="4383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-50" smtClean="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ea typeface="+mj-ea"/>
                <a:cs typeface="Arial" pitchFamily="34" charset="0"/>
              </a:rPr>
              <a:t>Combining shapes box</a:t>
            </a:r>
            <a:endParaRPr lang="ko-KR" altLang="en-US" sz="2400" b="1" spc="-5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</p:txBody>
      </p:sp>
      <p:sp>
        <p:nvSpPr>
          <p:cNvPr id="34" name="모서리가 둥근 직사각형 14"/>
          <p:cNvSpPr/>
          <p:nvPr/>
        </p:nvSpPr>
        <p:spPr>
          <a:xfrm>
            <a:off x="4812604" y="1844824"/>
            <a:ext cx="3888433" cy="4089795"/>
          </a:xfrm>
          <a:custGeom>
            <a:avLst/>
            <a:gdLst/>
            <a:ahLst/>
            <a:cxnLst/>
            <a:rect l="l" t="t" r="r" b="b"/>
            <a:pathLst>
              <a:path w="3528392" h="3621578">
                <a:moveTo>
                  <a:pt x="36005" y="0"/>
                </a:moveTo>
                <a:lnTo>
                  <a:pt x="3492387" y="0"/>
                </a:lnTo>
                <a:cubicBezTo>
                  <a:pt x="3512272" y="0"/>
                  <a:pt x="3528392" y="16120"/>
                  <a:pt x="3528392" y="36005"/>
                </a:cubicBezTo>
                <a:lnTo>
                  <a:pt x="3528392" y="108012"/>
                </a:lnTo>
                <a:lnTo>
                  <a:pt x="3528392" y="180019"/>
                </a:lnTo>
                <a:lnTo>
                  <a:pt x="3528392" y="3441559"/>
                </a:lnTo>
                <a:lnTo>
                  <a:pt x="3528392" y="3513566"/>
                </a:lnTo>
                <a:lnTo>
                  <a:pt x="3528392" y="3585573"/>
                </a:lnTo>
                <a:cubicBezTo>
                  <a:pt x="3528392" y="3605458"/>
                  <a:pt x="3512272" y="3621578"/>
                  <a:pt x="3492387" y="3621578"/>
                </a:cubicBezTo>
                <a:lnTo>
                  <a:pt x="36005" y="3621578"/>
                </a:lnTo>
                <a:cubicBezTo>
                  <a:pt x="16120" y="3621578"/>
                  <a:pt x="0" y="3605458"/>
                  <a:pt x="0" y="3585573"/>
                </a:cubicBezTo>
                <a:lnTo>
                  <a:pt x="0" y="3513566"/>
                </a:lnTo>
                <a:lnTo>
                  <a:pt x="0" y="3441559"/>
                </a:lnTo>
                <a:lnTo>
                  <a:pt x="0" y="180019"/>
                </a:lnTo>
                <a:lnTo>
                  <a:pt x="0" y="108012"/>
                </a:lnTo>
                <a:lnTo>
                  <a:pt x="0" y="36005"/>
                </a:lnTo>
                <a:cubicBezTo>
                  <a:pt x="0" y="16120"/>
                  <a:pt x="16120" y="0"/>
                  <a:pt x="36005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모서리가 둥근 직사각형 14"/>
          <p:cNvSpPr/>
          <p:nvPr/>
        </p:nvSpPr>
        <p:spPr>
          <a:xfrm>
            <a:off x="341668" y="1844824"/>
            <a:ext cx="3936949" cy="4089795"/>
          </a:xfrm>
          <a:custGeom>
            <a:avLst/>
            <a:gdLst/>
            <a:ahLst/>
            <a:cxnLst/>
            <a:rect l="l" t="t" r="r" b="b"/>
            <a:pathLst>
              <a:path w="3528392" h="3621578">
                <a:moveTo>
                  <a:pt x="36005" y="0"/>
                </a:moveTo>
                <a:lnTo>
                  <a:pt x="3492387" y="0"/>
                </a:lnTo>
                <a:cubicBezTo>
                  <a:pt x="3512272" y="0"/>
                  <a:pt x="3528392" y="16120"/>
                  <a:pt x="3528392" y="36005"/>
                </a:cubicBezTo>
                <a:lnTo>
                  <a:pt x="3528392" y="108012"/>
                </a:lnTo>
                <a:lnTo>
                  <a:pt x="3528392" y="180019"/>
                </a:lnTo>
                <a:lnTo>
                  <a:pt x="3528392" y="3441559"/>
                </a:lnTo>
                <a:lnTo>
                  <a:pt x="3528392" y="3513566"/>
                </a:lnTo>
                <a:lnTo>
                  <a:pt x="3528392" y="3585573"/>
                </a:lnTo>
                <a:cubicBezTo>
                  <a:pt x="3528392" y="3605458"/>
                  <a:pt x="3512272" y="3621578"/>
                  <a:pt x="3492387" y="3621578"/>
                </a:cubicBezTo>
                <a:lnTo>
                  <a:pt x="36005" y="3621578"/>
                </a:lnTo>
                <a:cubicBezTo>
                  <a:pt x="16120" y="3621578"/>
                  <a:pt x="0" y="3605458"/>
                  <a:pt x="0" y="3585573"/>
                </a:cubicBezTo>
                <a:lnTo>
                  <a:pt x="0" y="3513566"/>
                </a:lnTo>
                <a:lnTo>
                  <a:pt x="0" y="3441559"/>
                </a:lnTo>
                <a:lnTo>
                  <a:pt x="0" y="180019"/>
                </a:lnTo>
                <a:lnTo>
                  <a:pt x="0" y="108012"/>
                </a:lnTo>
                <a:lnTo>
                  <a:pt x="0" y="36005"/>
                </a:lnTo>
                <a:cubicBezTo>
                  <a:pt x="0" y="16120"/>
                  <a:pt x="16120" y="0"/>
                  <a:pt x="36005" y="0"/>
                </a:cubicBezTo>
                <a:close/>
              </a:path>
            </a:pathLst>
          </a:custGeom>
          <a:solidFill>
            <a:srgbClr val="E8E9F8"/>
          </a:solidFill>
          <a:ln w="3175">
            <a:solidFill>
              <a:srgbClr val="BEB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모서리가 둥근 직사각형 6"/>
          <p:cNvSpPr/>
          <p:nvPr/>
        </p:nvSpPr>
        <p:spPr>
          <a:xfrm flipH="1">
            <a:off x="1004548" y="5715521"/>
            <a:ext cx="199628" cy="436834"/>
          </a:xfrm>
          <a:custGeom>
            <a:avLst/>
            <a:gdLst/>
            <a:ahLst/>
            <a:cxnLst/>
            <a:rect l="l" t="t" r="r" b="b"/>
            <a:pathLst>
              <a:path w="199628" h="436834">
                <a:moveTo>
                  <a:pt x="136255" y="0"/>
                </a:moveTo>
                <a:lnTo>
                  <a:pt x="0" y="0"/>
                </a:lnTo>
                <a:lnTo>
                  <a:pt x="0" y="436834"/>
                </a:lnTo>
                <a:lnTo>
                  <a:pt x="136255" y="436834"/>
                </a:lnTo>
                <a:cubicBezTo>
                  <a:pt x="171255" y="436834"/>
                  <a:pt x="199628" y="404238"/>
                  <a:pt x="199628" y="364027"/>
                </a:cubicBezTo>
                <a:lnTo>
                  <a:pt x="199628" y="72807"/>
                </a:lnTo>
                <a:cubicBezTo>
                  <a:pt x="199628" y="32597"/>
                  <a:pt x="171255" y="0"/>
                  <a:pt x="136255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모서리가 둥근 직사각형 6"/>
          <p:cNvSpPr/>
          <p:nvPr/>
        </p:nvSpPr>
        <p:spPr>
          <a:xfrm flipH="1">
            <a:off x="1204176" y="5715521"/>
            <a:ext cx="2066292" cy="438197"/>
          </a:xfrm>
          <a:custGeom>
            <a:avLst/>
            <a:gdLst/>
            <a:ahLst/>
            <a:cxnLst/>
            <a:rect l="l" t="t" r="r" b="b"/>
            <a:pathLst>
              <a:path w="4032448" h="438197">
                <a:moveTo>
                  <a:pt x="4032448" y="0"/>
                </a:moveTo>
                <a:lnTo>
                  <a:pt x="3669903" y="0"/>
                </a:lnTo>
                <a:lnTo>
                  <a:pt x="3420973" y="0"/>
                </a:lnTo>
                <a:lnTo>
                  <a:pt x="3343764" y="0"/>
                </a:lnTo>
                <a:lnTo>
                  <a:pt x="3073856" y="0"/>
                </a:lnTo>
                <a:lnTo>
                  <a:pt x="2941136" y="0"/>
                </a:lnTo>
                <a:lnTo>
                  <a:pt x="2863927" y="0"/>
                </a:lnTo>
                <a:lnTo>
                  <a:pt x="2631507" y="0"/>
                </a:lnTo>
                <a:lnTo>
                  <a:pt x="2614997" y="0"/>
                </a:lnTo>
                <a:lnTo>
                  <a:pt x="2594019" y="0"/>
                </a:lnTo>
                <a:lnTo>
                  <a:pt x="2345090" y="0"/>
                </a:lnTo>
                <a:lnTo>
                  <a:pt x="2267881" y="0"/>
                </a:lnTo>
                <a:lnTo>
                  <a:pt x="2151670" y="0"/>
                </a:lnTo>
                <a:lnTo>
                  <a:pt x="2135160" y="0"/>
                </a:lnTo>
                <a:lnTo>
                  <a:pt x="1902740" y="0"/>
                </a:lnTo>
                <a:lnTo>
                  <a:pt x="1865252" y="0"/>
                </a:lnTo>
                <a:lnTo>
                  <a:pt x="1825531" y="0"/>
                </a:lnTo>
                <a:lnTo>
                  <a:pt x="1788044" y="0"/>
                </a:lnTo>
                <a:lnTo>
                  <a:pt x="1766836" y="0"/>
                </a:lnTo>
                <a:lnTo>
                  <a:pt x="1766836" y="1363"/>
                </a:lnTo>
                <a:lnTo>
                  <a:pt x="1728828" y="1363"/>
                </a:lnTo>
                <a:lnTo>
                  <a:pt x="1479653" y="1363"/>
                </a:lnTo>
                <a:lnTo>
                  <a:pt x="1458654" y="1363"/>
                </a:lnTo>
                <a:lnTo>
                  <a:pt x="1442128" y="1363"/>
                </a:lnTo>
                <a:lnTo>
                  <a:pt x="1209478" y="1363"/>
                </a:lnTo>
                <a:lnTo>
                  <a:pt x="1132193" y="1363"/>
                </a:lnTo>
                <a:lnTo>
                  <a:pt x="999341" y="1363"/>
                </a:lnTo>
                <a:lnTo>
                  <a:pt x="729167" y="1363"/>
                </a:lnTo>
                <a:lnTo>
                  <a:pt x="651881" y="1363"/>
                </a:lnTo>
                <a:lnTo>
                  <a:pt x="402706" y="1363"/>
                </a:lnTo>
                <a:lnTo>
                  <a:pt x="0" y="1363"/>
                </a:lnTo>
                <a:lnTo>
                  <a:pt x="0" y="438197"/>
                </a:lnTo>
                <a:lnTo>
                  <a:pt x="402706" y="438197"/>
                </a:lnTo>
                <a:lnTo>
                  <a:pt x="651881" y="438197"/>
                </a:lnTo>
                <a:lnTo>
                  <a:pt x="729167" y="438197"/>
                </a:lnTo>
                <a:lnTo>
                  <a:pt x="999341" y="438197"/>
                </a:lnTo>
                <a:lnTo>
                  <a:pt x="1132193" y="438197"/>
                </a:lnTo>
                <a:lnTo>
                  <a:pt x="1209478" y="438197"/>
                </a:lnTo>
                <a:lnTo>
                  <a:pt x="1442128" y="438197"/>
                </a:lnTo>
                <a:lnTo>
                  <a:pt x="1458654" y="438197"/>
                </a:lnTo>
                <a:lnTo>
                  <a:pt x="1479653" y="438197"/>
                </a:lnTo>
                <a:lnTo>
                  <a:pt x="1728828" y="438197"/>
                </a:lnTo>
                <a:lnTo>
                  <a:pt x="1806113" y="438197"/>
                </a:lnTo>
                <a:lnTo>
                  <a:pt x="1922439" y="438197"/>
                </a:lnTo>
                <a:lnTo>
                  <a:pt x="1938965" y="438197"/>
                </a:lnTo>
                <a:lnTo>
                  <a:pt x="2171615" y="438197"/>
                </a:lnTo>
                <a:lnTo>
                  <a:pt x="2209140" y="438197"/>
                </a:lnTo>
                <a:lnTo>
                  <a:pt x="2248900" y="438197"/>
                </a:lnTo>
                <a:lnTo>
                  <a:pt x="2286424" y="438197"/>
                </a:lnTo>
                <a:lnTo>
                  <a:pt x="2307653" y="438197"/>
                </a:lnTo>
                <a:lnTo>
                  <a:pt x="2307653" y="436834"/>
                </a:lnTo>
                <a:lnTo>
                  <a:pt x="2345090" y="436834"/>
                </a:lnTo>
                <a:lnTo>
                  <a:pt x="2594019" y="436834"/>
                </a:lnTo>
                <a:lnTo>
                  <a:pt x="2614997" y="436834"/>
                </a:lnTo>
                <a:lnTo>
                  <a:pt x="2631507" y="436834"/>
                </a:lnTo>
                <a:lnTo>
                  <a:pt x="2863927" y="436834"/>
                </a:lnTo>
                <a:lnTo>
                  <a:pt x="2941136" y="436834"/>
                </a:lnTo>
                <a:lnTo>
                  <a:pt x="3073856" y="436834"/>
                </a:lnTo>
                <a:lnTo>
                  <a:pt x="3343764" y="436834"/>
                </a:lnTo>
                <a:lnTo>
                  <a:pt x="3420973" y="436834"/>
                </a:lnTo>
                <a:lnTo>
                  <a:pt x="3669903" y="436834"/>
                </a:lnTo>
                <a:lnTo>
                  <a:pt x="4032448" y="436834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모서리가 둥근 직사각형 6"/>
          <p:cNvSpPr/>
          <p:nvPr/>
        </p:nvSpPr>
        <p:spPr>
          <a:xfrm flipH="1">
            <a:off x="3270468" y="5716884"/>
            <a:ext cx="204337" cy="436834"/>
          </a:xfrm>
          <a:custGeom>
            <a:avLst/>
            <a:gdLst/>
            <a:ahLst/>
            <a:cxnLst/>
            <a:rect l="l" t="t" r="r" b="b"/>
            <a:pathLst>
              <a:path w="204337" h="436834">
                <a:moveTo>
                  <a:pt x="204337" y="0"/>
                </a:moveTo>
                <a:lnTo>
                  <a:pt x="63435" y="0"/>
                </a:lnTo>
                <a:cubicBezTo>
                  <a:pt x="28401" y="0"/>
                  <a:pt x="0" y="32597"/>
                  <a:pt x="0" y="72807"/>
                </a:cubicBezTo>
                <a:lnTo>
                  <a:pt x="0" y="364027"/>
                </a:lnTo>
                <a:cubicBezTo>
                  <a:pt x="0" y="404238"/>
                  <a:pt x="28401" y="436834"/>
                  <a:pt x="63435" y="436834"/>
                </a:cubicBezTo>
                <a:lnTo>
                  <a:pt x="204337" y="436834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1303990" y="5703639"/>
            <a:ext cx="1866664" cy="461665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ko-KR" smtClean="0">
                <a:ln w="11430"/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5000"/>
                    </a:prstClr>
                  </a:outerShdw>
                </a:effectLst>
                <a:latin typeface="+mj-lt"/>
                <a:ea typeface="+mj-ea"/>
              </a:rPr>
              <a:t>Title</a:t>
            </a:r>
            <a:endParaRPr lang="en-US" altLang="ko-KR">
              <a:ln w="11430"/>
              <a:solidFill>
                <a:schemeClr val="bg1"/>
              </a:solidFill>
              <a:effectLst>
                <a:outerShdw blurRad="50800" dist="25400" dir="2700000" algn="tl" rotWithShape="0">
                  <a:prstClr val="black">
                    <a:alpha val="5000"/>
                  </a:prstClr>
                </a:outerShdw>
              </a:effectLst>
              <a:latin typeface="+mj-lt"/>
              <a:ea typeface="+mj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1152" y="1988840"/>
            <a:ext cx="3496518" cy="36933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14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Dinmed" pitchFamily="2" charset="0"/>
                <a:ea typeface="+mj-ea"/>
              </a:rPr>
              <a:t>Sea-trade </a:t>
            </a:r>
            <a:r>
              <a:rPr lang="en-US" altLang="ko-KR" sz="1400" smtClean="0">
                <a:ln w="11430"/>
                <a:solidFill>
                  <a:srgbClr val="E46D0A"/>
                </a:solidFill>
                <a:latin typeface="Dinmed" pitchFamily="2" charset="0"/>
                <a:ea typeface="+mj-ea"/>
              </a:rPr>
              <a:t>volumes</a:t>
            </a:r>
            <a:r>
              <a:rPr lang="en-US" altLang="ko-KR" sz="1400" smtClean="0">
                <a:ln w="11430"/>
                <a:solidFill>
                  <a:srgbClr val="E78125"/>
                </a:solidFill>
                <a:latin typeface="Dinmed" pitchFamily="2" charset="0"/>
                <a:ea typeface="+mj-ea"/>
              </a:rPr>
              <a:t> </a:t>
            </a:r>
            <a:r>
              <a:rPr lang="en-US" altLang="ko-KR" sz="14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Dinmed" pitchFamily="2" charset="0"/>
                <a:ea typeface="+mj-ea"/>
              </a:rPr>
              <a:t>expected</a:t>
            </a:r>
            <a:endParaRPr lang="en-US" altLang="ko-KR" sz="14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latin typeface="Dinmed" pitchFamily="2" charset="0"/>
              <a:ea typeface="+mj-ea"/>
            </a:endParaRPr>
          </a:p>
        </p:txBody>
      </p:sp>
      <p:grpSp>
        <p:nvGrpSpPr>
          <p:cNvPr id="71" name="그룹 70"/>
          <p:cNvGrpSpPr/>
          <p:nvPr/>
        </p:nvGrpSpPr>
        <p:grpSpPr>
          <a:xfrm>
            <a:off x="522477" y="2108631"/>
            <a:ext cx="108894" cy="109790"/>
            <a:chOff x="2951820" y="1772816"/>
            <a:chExt cx="216024" cy="217802"/>
          </a:xfrm>
        </p:grpSpPr>
        <p:sp>
          <p:nvSpPr>
            <p:cNvPr id="73" name="타원 72"/>
            <p:cNvSpPr/>
            <p:nvPr/>
          </p:nvSpPr>
          <p:spPr>
            <a:xfrm>
              <a:off x="2951820" y="1774594"/>
              <a:ext cx="216024" cy="216024"/>
            </a:xfrm>
            <a:prstGeom prst="ellipse">
              <a:avLst/>
            </a:prstGeom>
            <a:solidFill>
              <a:srgbClr val="3639BC"/>
            </a:solidFill>
            <a:ln w="3175">
              <a:solidFill>
                <a:srgbClr val="3639BC"/>
              </a:solidFill>
            </a:ln>
            <a:effectLst>
              <a:outerShdw blurRad="50800" dist="63500" dir="2700000" algn="tl" rotWithShape="0">
                <a:prstClr val="black">
                  <a:alpha val="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gradFill>
                  <a:gsLst>
                    <a:gs pos="0">
                      <a:schemeClr val="bg1"/>
                    </a:gs>
                    <a:gs pos="68000">
                      <a:schemeClr val="bg1">
                        <a:lumMod val="94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cs typeface="Tahoma" pitchFamily="34" charset="0"/>
              </a:endParaRPr>
            </a:p>
          </p:txBody>
        </p:sp>
        <p:pic>
          <p:nvPicPr>
            <p:cNvPr id="74" name="그림 7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17" t="17765" r="27317" b="14187"/>
            <a:stretch/>
          </p:blipFill>
          <p:spPr>
            <a:xfrm>
              <a:off x="2987824" y="1772816"/>
              <a:ext cx="144016" cy="216024"/>
            </a:xfrm>
            <a:prstGeom prst="rect">
              <a:avLst/>
            </a:prstGeom>
          </p:spPr>
        </p:pic>
      </p:grpSp>
      <p:sp>
        <p:nvSpPr>
          <p:cNvPr id="75" name="TextBox 74"/>
          <p:cNvSpPr txBox="1"/>
          <p:nvPr/>
        </p:nvSpPr>
        <p:spPr>
          <a:xfrm>
            <a:off x="592876" y="2305364"/>
            <a:ext cx="3496518" cy="38472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171450" lvl="0" indent="-171450">
              <a:buFontTx/>
              <a:buChar char="-"/>
              <a:defRPr/>
            </a:pPr>
            <a:r>
              <a:rPr lang="en-US" altLang="ko-KR" sz="11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rPr>
              <a:t>Handy, Handymax</a:t>
            </a:r>
          </a:p>
          <a:p>
            <a:pPr marL="171450" lvl="0" indent="-171450">
              <a:buFontTx/>
              <a:buChar char="-"/>
              <a:defRPr/>
            </a:pPr>
            <a:r>
              <a:rPr lang="en-US" altLang="ko-KR" sz="11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rPr>
              <a:t>Steel &amp; Forestry Product</a:t>
            </a:r>
            <a:endParaRPr lang="en-US" altLang="ko-KR" sz="11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ea typeface="+mj-ea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81152" y="2852482"/>
            <a:ext cx="3496518" cy="323165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14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Dinmed" pitchFamily="2" charset="0"/>
                <a:ea typeface="+mj-ea"/>
              </a:rPr>
              <a:t>Sea-trade volumes expected</a:t>
            </a:r>
            <a:endParaRPr lang="en-US" altLang="ko-KR" sz="14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latin typeface="Dinmed" pitchFamily="2" charset="0"/>
              <a:ea typeface="+mj-ea"/>
            </a:endParaRPr>
          </a:p>
        </p:txBody>
      </p:sp>
      <p:grpSp>
        <p:nvGrpSpPr>
          <p:cNvPr id="77" name="그룹 76"/>
          <p:cNvGrpSpPr/>
          <p:nvPr/>
        </p:nvGrpSpPr>
        <p:grpSpPr>
          <a:xfrm>
            <a:off x="522477" y="2972273"/>
            <a:ext cx="108894" cy="109790"/>
            <a:chOff x="2951820" y="1772816"/>
            <a:chExt cx="216024" cy="217802"/>
          </a:xfrm>
        </p:grpSpPr>
        <p:sp>
          <p:nvSpPr>
            <p:cNvPr id="78" name="타원 77"/>
            <p:cNvSpPr/>
            <p:nvPr/>
          </p:nvSpPr>
          <p:spPr>
            <a:xfrm>
              <a:off x="2951820" y="1774594"/>
              <a:ext cx="216024" cy="216024"/>
            </a:xfrm>
            <a:prstGeom prst="ellipse">
              <a:avLst/>
            </a:prstGeom>
            <a:solidFill>
              <a:srgbClr val="3639BC"/>
            </a:solidFill>
            <a:ln w="3175">
              <a:solidFill>
                <a:srgbClr val="3639BC"/>
              </a:solidFill>
            </a:ln>
            <a:effectLst>
              <a:outerShdw blurRad="50800" dist="63500" dir="2700000" algn="tl" rotWithShape="0">
                <a:prstClr val="black">
                  <a:alpha val="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gradFill>
                  <a:gsLst>
                    <a:gs pos="0">
                      <a:schemeClr val="bg1"/>
                    </a:gs>
                    <a:gs pos="68000">
                      <a:schemeClr val="bg1">
                        <a:lumMod val="94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cs typeface="Tahoma" pitchFamily="34" charset="0"/>
              </a:endParaRPr>
            </a:p>
          </p:txBody>
        </p:sp>
        <p:pic>
          <p:nvPicPr>
            <p:cNvPr id="79" name="그림 7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17" t="17765" r="27317" b="14187"/>
            <a:stretch/>
          </p:blipFill>
          <p:spPr>
            <a:xfrm>
              <a:off x="2987824" y="1772816"/>
              <a:ext cx="144016" cy="216024"/>
            </a:xfrm>
            <a:prstGeom prst="rect">
              <a:avLst/>
            </a:prstGeom>
          </p:spPr>
        </p:pic>
      </p:grpSp>
      <p:sp>
        <p:nvSpPr>
          <p:cNvPr id="80" name="TextBox 79"/>
          <p:cNvSpPr txBox="1"/>
          <p:nvPr/>
        </p:nvSpPr>
        <p:spPr>
          <a:xfrm>
            <a:off x="592876" y="3169006"/>
            <a:ext cx="3496518" cy="38472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171450" lvl="0" indent="-171450">
              <a:buFontTx/>
              <a:buChar char="-"/>
              <a:defRPr/>
            </a:pPr>
            <a:r>
              <a:rPr lang="en-US" altLang="ko-KR" sz="11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rPr>
              <a:t>Handy, Handymax</a:t>
            </a:r>
          </a:p>
          <a:p>
            <a:pPr marL="171450" lvl="0" indent="-171450">
              <a:buFontTx/>
              <a:buChar char="-"/>
              <a:defRPr/>
            </a:pPr>
            <a:r>
              <a:rPr lang="en-US" altLang="ko-KR" sz="11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rPr>
              <a:t>Steel &amp; Forestry Product</a:t>
            </a:r>
            <a:endParaRPr lang="en-US" altLang="ko-KR" sz="11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ea typeface="+mj-ea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81152" y="3769751"/>
            <a:ext cx="3496518" cy="323165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14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Dinmed" pitchFamily="2" charset="0"/>
                <a:ea typeface="+mj-ea"/>
              </a:rPr>
              <a:t>Sea-trade volumes expected</a:t>
            </a:r>
            <a:endParaRPr lang="en-US" altLang="ko-KR" sz="14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latin typeface="Dinmed" pitchFamily="2" charset="0"/>
              <a:ea typeface="+mj-ea"/>
            </a:endParaRPr>
          </a:p>
        </p:txBody>
      </p:sp>
      <p:grpSp>
        <p:nvGrpSpPr>
          <p:cNvPr id="82" name="그룹 81"/>
          <p:cNvGrpSpPr/>
          <p:nvPr/>
        </p:nvGrpSpPr>
        <p:grpSpPr>
          <a:xfrm>
            <a:off x="522477" y="3889542"/>
            <a:ext cx="108894" cy="109790"/>
            <a:chOff x="2951820" y="1772816"/>
            <a:chExt cx="216024" cy="217802"/>
          </a:xfrm>
        </p:grpSpPr>
        <p:sp>
          <p:nvSpPr>
            <p:cNvPr id="83" name="타원 82"/>
            <p:cNvSpPr/>
            <p:nvPr/>
          </p:nvSpPr>
          <p:spPr>
            <a:xfrm>
              <a:off x="2951820" y="1774594"/>
              <a:ext cx="216024" cy="216024"/>
            </a:xfrm>
            <a:prstGeom prst="ellipse">
              <a:avLst/>
            </a:prstGeom>
            <a:solidFill>
              <a:srgbClr val="3639BC"/>
            </a:solidFill>
            <a:ln w="3175">
              <a:solidFill>
                <a:srgbClr val="3639BC"/>
              </a:solidFill>
            </a:ln>
            <a:effectLst>
              <a:outerShdw blurRad="50800" dist="63500" dir="2700000" algn="tl" rotWithShape="0">
                <a:prstClr val="black">
                  <a:alpha val="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gradFill>
                  <a:gsLst>
                    <a:gs pos="0">
                      <a:schemeClr val="bg1"/>
                    </a:gs>
                    <a:gs pos="68000">
                      <a:schemeClr val="bg1">
                        <a:lumMod val="94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cs typeface="Tahoma" pitchFamily="34" charset="0"/>
              </a:endParaRPr>
            </a:p>
          </p:txBody>
        </p:sp>
        <p:pic>
          <p:nvPicPr>
            <p:cNvPr id="84" name="그림 8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17" t="17765" r="27317" b="14187"/>
            <a:stretch/>
          </p:blipFill>
          <p:spPr>
            <a:xfrm>
              <a:off x="2987824" y="1772816"/>
              <a:ext cx="144016" cy="216024"/>
            </a:xfrm>
            <a:prstGeom prst="rect">
              <a:avLst/>
            </a:prstGeom>
          </p:spPr>
        </p:pic>
      </p:grpSp>
      <p:sp>
        <p:nvSpPr>
          <p:cNvPr id="85" name="TextBox 84"/>
          <p:cNvSpPr txBox="1"/>
          <p:nvPr/>
        </p:nvSpPr>
        <p:spPr>
          <a:xfrm>
            <a:off x="592876" y="4086275"/>
            <a:ext cx="3496518" cy="38472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171450" lvl="0" indent="-171450">
              <a:buFontTx/>
              <a:buChar char="-"/>
              <a:defRPr/>
            </a:pPr>
            <a:r>
              <a:rPr lang="en-US" altLang="ko-KR" sz="11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rPr>
              <a:t>Handy, Handymax</a:t>
            </a:r>
          </a:p>
          <a:p>
            <a:pPr marL="171450" lvl="0" indent="-171450">
              <a:buFontTx/>
              <a:buChar char="-"/>
              <a:defRPr/>
            </a:pPr>
            <a:r>
              <a:rPr lang="en-US" altLang="ko-KR" sz="1100" smtClean="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rPr>
              <a:t>Steel &amp; Forestry Product</a:t>
            </a:r>
            <a:endParaRPr lang="en-US" altLang="ko-KR" sz="1100">
              <a:ln w="11430"/>
              <a:gradFill>
                <a:gsLst>
                  <a:gs pos="0">
                    <a:srgbClr val="002060"/>
                  </a:gs>
                  <a:gs pos="100000">
                    <a:srgbClr val="002060"/>
                  </a:gs>
                </a:gsLst>
                <a:lin ang="5400000" scaled="0"/>
              </a:gradFill>
              <a:ea typeface="+mj-ea"/>
            </a:endParaRPr>
          </a:p>
        </p:txBody>
      </p:sp>
      <p:graphicFrame>
        <p:nvGraphicFramePr>
          <p:cNvPr id="86" name="차트 85"/>
          <p:cNvGraphicFramePr/>
          <p:nvPr>
            <p:extLst>
              <p:ext uri="{D42A27DB-BD31-4B8C-83A1-F6EECF244321}">
                <p14:modId xmlns:p14="http://schemas.microsoft.com/office/powerpoint/2010/main" val="403145683"/>
              </p:ext>
            </p:extLst>
          </p:nvPr>
        </p:nvGraphicFramePr>
        <p:xfrm>
          <a:off x="4758598" y="2283259"/>
          <a:ext cx="399644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7" name="모서리가 둥근 직사각형 6"/>
          <p:cNvSpPr/>
          <p:nvPr/>
        </p:nvSpPr>
        <p:spPr>
          <a:xfrm flipH="1">
            <a:off x="5520227" y="5715521"/>
            <a:ext cx="199628" cy="436834"/>
          </a:xfrm>
          <a:custGeom>
            <a:avLst/>
            <a:gdLst/>
            <a:ahLst/>
            <a:cxnLst/>
            <a:rect l="l" t="t" r="r" b="b"/>
            <a:pathLst>
              <a:path w="199628" h="436834">
                <a:moveTo>
                  <a:pt x="136255" y="0"/>
                </a:moveTo>
                <a:lnTo>
                  <a:pt x="0" y="0"/>
                </a:lnTo>
                <a:lnTo>
                  <a:pt x="0" y="436834"/>
                </a:lnTo>
                <a:lnTo>
                  <a:pt x="136255" y="436834"/>
                </a:lnTo>
                <a:cubicBezTo>
                  <a:pt x="171255" y="436834"/>
                  <a:pt x="199628" y="404238"/>
                  <a:pt x="199628" y="364027"/>
                </a:cubicBezTo>
                <a:lnTo>
                  <a:pt x="199628" y="72807"/>
                </a:lnTo>
                <a:cubicBezTo>
                  <a:pt x="199628" y="32597"/>
                  <a:pt x="171255" y="0"/>
                  <a:pt x="136255" y="0"/>
                </a:cubicBez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모서리가 둥근 직사각형 6"/>
          <p:cNvSpPr/>
          <p:nvPr/>
        </p:nvSpPr>
        <p:spPr>
          <a:xfrm flipH="1">
            <a:off x="5719855" y="5715521"/>
            <a:ext cx="2066292" cy="438197"/>
          </a:xfrm>
          <a:custGeom>
            <a:avLst/>
            <a:gdLst/>
            <a:ahLst/>
            <a:cxnLst/>
            <a:rect l="l" t="t" r="r" b="b"/>
            <a:pathLst>
              <a:path w="4032448" h="438197">
                <a:moveTo>
                  <a:pt x="4032448" y="0"/>
                </a:moveTo>
                <a:lnTo>
                  <a:pt x="3669903" y="0"/>
                </a:lnTo>
                <a:lnTo>
                  <a:pt x="3420973" y="0"/>
                </a:lnTo>
                <a:lnTo>
                  <a:pt x="3343764" y="0"/>
                </a:lnTo>
                <a:lnTo>
                  <a:pt x="3073856" y="0"/>
                </a:lnTo>
                <a:lnTo>
                  <a:pt x="2941136" y="0"/>
                </a:lnTo>
                <a:lnTo>
                  <a:pt x="2863927" y="0"/>
                </a:lnTo>
                <a:lnTo>
                  <a:pt x="2631507" y="0"/>
                </a:lnTo>
                <a:lnTo>
                  <a:pt x="2614997" y="0"/>
                </a:lnTo>
                <a:lnTo>
                  <a:pt x="2594019" y="0"/>
                </a:lnTo>
                <a:lnTo>
                  <a:pt x="2345090" y="0"/>
                </a:lnTo>
                <a:lnTo>
                  <a:pt x="2267881" y="0"/>
                </a:lnTo>
                <a:lnTo>
                  <a:pt x="2151670" y="0"/>
                </a:lnTo>
                <a:lnTo>
                  <a:pt x="2135160" y="0"/>
                </a:lnTo>
                <a:lnTo>
                  <a:pt x="1902740" y="0"/>
                </a:lnTo>
                <a:lnTo>
                  <a:pt x="1865252" y="0"/>
                </a:lnTo>
                <a:lnTo>
                  <a:pt x="1825531" y="0"/>
                </a:lnTo>
                <a:lnTo>
                  <a:pt x="1788044" y="0"/>
                </a:lnTo>
                <a:lnTo>
                  <a:pt x="1766836" y="0"/>
                </a:lnTo>
                <a:lnTo>
                  <a:pt x="1766836" y="1363"/>
                </a:lnTo>
                <a:lnTo>
                  <a:pt x="1728828" y="1363"/>
                </a:lnTo>
                <a:lnTo>
                  <a:pt x="1479653" y="1363"/>
                </a:lnTo>
                <a:lnTo>
                  <a:pt x="1458654" y="1363"/>
                </a:lnTo>
                <a:lnTo>
                  <a:pt x="1442128" y="1363"/>
                </a:lnTo>
                <a:lnTo>
                  <a:pt x="1209478" y="1363"/>
                </a:lnTo>
                <a:lnTo>
                  <a:pt x="1132193" y="1363"/>
                </a:lnTo>
                <a:lnTo>
                  <a:pt x="999341" y="1363"/>
                </a:lnTo>
                <a:lnTo>
                  <a:pt x="729167" y="1363"/>
                </a:lnTo>
                <a:lnTo>
                  <a:pt x="651881" y="1363"/>
                </a:lnTo>
                <a:lnTo>
                  <a:pt x="402706" y="1363"/>
                </a:lnTo>
                <a:lnTo>
                  <a:pt x="0" y="1363"/>
                </a:lnTo>
                <a:lnTo>
                  <a:pt x="0" y="438197"/>
                </a:lnTo>
                <a:lnTo>
                  <a:pt x="402706" y="438197"/>
                </a:lnTo>
                <a:lnTo>
                  <a:pt x="651881" y="438197"/>
                </a:lnTo>
                <a:lnTo>
                  <a:pt x="729167" y="438197"/>
                </a:lnTo>
                <a:lnTo>
                  <a:pt x="999341" y="438197"/>
                </a:lnTo>
                <a:lnTo>
                  <a:pt x="1132193" y="438197"/>
                </a:lnTo>
                <a:lnTo>
                  <a:pt x="1209478" y="438197"/>
                </a:lnTo>
                <a:lnTo>
                  <a:pt x="1442128" y="438197"/>
                </a:lnTo>
                <a:lnTo>
                  <a:pt x="1458654" y="438197"/>
                </a:lnTo>
                <a:lnTo>
                  <a:pt x="1479653" y="438197"/>
                </a:lnTo>
                <a:lnTo>
                  <a:pt x="1728828" y="438197"/>
                </a:lnTo>
                <a:lnTo>
                  <a:pt x="1806113" y="438197"/>
                </a:lnTo>
                <a:lnTo>
                  <a:pt x="1922439" y="438197"/>
                </a:lnTo>
                <a:lnTo>
                  <a:pt x="1938965" y="438197"/>
                </a:lnTo>
                <a:lnTo>
                  <a:pt x="2171615" y="438197"/>
                </a:lnTo>
                <a:lnTo>
                  <a:pt x="2209140" y="438197"/>
                </a:lnTo>
                <a:lnTo>
                  <a:pt x="2248900" y="438197"/>
                </a:lnTo>
                <a:lnTo>
                  <a:pt x="2286424" y="438197"/>
                </a:lnTo>
                <a:lnTo>
                  <a:pt x="2307653" y="438197"/>
                </a:lnTo>
                <a:lnTo>
                  <a:pt x="2307653" y="436834"/>
                </a:lnTo>
                <a:lnTo>
                  <a:pt x="2345090" y="436834"/>
                </a:lnTo>
                <a:lnTo>
                  <a:pt x="2594019" y="436834"/>
                </a:lnTo>
                <a:lnTo>
                  <a:pt x="2614997" y="436834"/>
                </a:lnTo>
                <a:lnTo>
                  <a:pt x="2631507" y="436834"/>
                </a:lnTo>
                <a:lnTo>
                  <a:pt x="2863927" y="436834"/>
                </a:lnTo>
                <a:lnTo>
                  <a:pt x="2941136" y="436834"/>
                </a:lnTo>
                <a:lnTo>
                  <a:pt x="3073856" y="436834"/>
                </a:lnTo>
                <a:lnTo>
                  <a:pt x="3343764" y="436834"/>
                </a:lnTo>
                <a:lnTo>
                  <a:pt x="3420973" y="436834"/>
                </a:lnTo>
                <a:lnTo>
                  <a:pt x="3669903" y="436834"/>
                </a:lnTo>
                <a:lnTo>
                  <a:pt x="4032448" y="436834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모서리가 둥근 직사각형 6"/>
          <p:cNvSpPr/>
          <p:nvPr/>
        </p:nvSpPr>
        <p:spPr>
          <a:xfrm flipH="1">
            <a:off x="7786147" y="5716884"/>
            <a:ext cx="204337" cy="436834"/>
          </a:xfrm>
          <a:custGeom>
            <a:avLst/>
            <a:gdLst/>
            <a:ahLst/>
            <a:cxnLst/>
            <a:rect l="l" t="t" r="r" b="b"/>
            <a:pathLst>
              <a:path w="204337" h="436834">
                <a:moveTo>
                  <a:pt x="204337" y="0"/>
                </a:moveTo>
                <a:lnTo>
                  <a:pt x="63435" y="0"/>
                </a:lnTo>
                <a:cubicBezTo>
                  <a:pt x="28401" y="0"/>
                  <a:pt x="0" y="32597"/>
                  <a:pt x="0" y="72807"/>
                </a:cubicBezTo>
                <a:lnTo>
                  <a:pt x="0" y="364027"/>
                </a:lnTo>
                <a:cubicBezTo>
                  <a:pt x="0" y="404238"/>
                  <a:pt x="28401" y="436834"/>
                  <a:pt x="63435" y="436834"/>
                </a:cubicBezTo>
                <a:lnTo>
                  <a:pt x="204337" y="436834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TextBox 89"/>
          <p:cNvSpPr txBox="1"/>
          <p:nvPr/>
        </p:nvSpPr>
        <p:spPr>
          <a:xfrm>
            <a:off x="5723404" y="5703639"/>
            <a:ext cx="2062743" cy="40453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ko-KR" smtClean="0">
                <a:ln w="11430"/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5000"/>
                    </a:prstClr>
                  </a:outerShdw>
                </a:effectLst>
                <a:latin typeface="+mj-lt"/>
                <a:ea typeface="+mj-ea"/>
              </a:rPr>
              <a:t>Title2</a:t>
            </a:r>
            <a:endParaRPr lang="en-US" altLang="ko-KR">
              <a:ln w="11430"/>
              <a:solidFill>
                <a:schemeClr val="bg1"/>
              </a:solidFill>
              <a:effectLst>
                <a:outerShdw blurRad="50800" dist="25400" dir="2700000" algn="tl" rotWithShape="0">
                  <a:prstClr val="black">
                    <a:alpha val="5000"/>
                  </a:prstClr>
                </a:outerShdw>
              </a:effectLst>
              <a:latin typeface="+mj-lt"/>
              <a:ea typeface="+mj-ea"/>
            </a:endParaRPr>
          </a:p>
        </p:txBody>
      </p:sp>
      <p:sp>
        <p:nvSpPr>
          <p:cNvPr id="91" name="아래쪽 화살표 90"/>
          <p:cNvSpPr/>
          <p:nvPr/>
        </p:nvSpPr>
        <p:spPr>
          <a:xfrm>
            <a:off x="1985322" y="4797152"/>
            <a:ext cx="504000" cy="605529"/>
          </a:xfrm>
          <a:prstGeom prst="downArrow">
            <a:avLst/>
          </a:pr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cxnSp>
        <p:nvCxnSpPr>
          <p:cNvPr id="92" name="직선 연결선 91"/>
          <p:cNvCxnSpPr/>
          <p:nvPr/>
        </p:nvCxnSpPr>
        <p:spPr>
          <a:xfrm>
            <a:off x="341376" y="1554480"/>
            <a:ext cx="8369808" cy="0"/>
          </a:xfrm>
          <a:prstGeom prst="line">
            <a:avLst/>
          </a:prstGeom>
          <a:ln w="12700">
            <a:solidFill>
              <a:srgbClr val="3639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94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자유형 40"/>
          <p:cNvSpPr/>
          <p:nvPr/>
        </p:nvSpPr>
        <p:spPr>
          <a:xfrm>
            <a:off x="341376" y="1105978"/>
            <a:ext cx="1874558" cy="448502"/>
          </a:xfrm>
          <a:custGeom>
            <a:avLst/>
            <a:gdLst>
              <a:gd name="connsiteX0" fmla="*/ 89891 w 1874558"/>
              <a:gd name="connsiteY0" fmla="*/ 0 h 448502"/>
              <a:gd name="connsiteX1" fmla="*/ 1874558 w 1874558"/>
              <a:gd name="connsiteY1" fmla="*/ 0 h 448502"/>
              <a:gd name="connsiteX2" fmla="*/ 1874558 w 1874558"/>
              <a:gd name="connsiteY2" fmla="*/ 448502 h 448502"/>
              <a:gd name="connsiteX3" fmla="*/ 0 w 1874558"/>
              <a:gd name="connsiteY3" fmla="*/ 448502 h 448502"/>
              <a:gd name="connsiteX4" fmla="*/ 0 w 1874558"/>
              <a:gd name="connsiteY4" fmla="*/ 89891 h 448502"/>
              <a:gd name="connsiteX5" fmla="*/ 89891 w 1874558"/>
              <a:gd name="connsiteY5" fmla="*/ 0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4558" h="448502">
                <a:moveTo>
                  <a:pt x="89891" y="0"/>
                </a:moveTo>
                <a:lnTo>
                  <a:pt x="1874558" y="0"/>
                </a:lnTo>
                <a:lnTo>
                  <a:pt x="1874558" y="448502"/>
                </a:lnTo>
                <a:lnTo>
                  <a:pt x="0" y="448502"/>
                </a:lnTo>
                <a:lnTo>
                  <a:pt x="0" y="89891"/>
                </a:lnTo>
                <a:cubicBezTo>
                  <a:pt x="0" y="40246"/>
                  <a:pt x="40246" y="0"/>
                  <a:pt x="89891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3" name="자유형 42"/>
          <p:cNvSpPr/>
          <p:nvPr/>
        </p:nvSpPr>
        <p:spPr>
          <a:xfrm>
            <a:off x="2075688" y="1105978"/>
            <a:ext cx="2095828" cy="448502"/>
          </a:xfrm>
          <a:custGeom>
            <a:avLst/>
            <a:gdLst>
              <a:gd name="connsiteX0" fmla="*/ 0 w 2095828"/>
              <a:gd name="connsiteY0" fmla="*/ 0 h 448502"/>
              <a:gd name="connsiteX1" fmla="*/ 761024 w 2095828"/>
              <a:gd name="connsiteY1" fmla="*/ 0 h 448502"/>
              <a:gd name="connsiteX2" fmla="*/ 2095828 w 2095828"/>
              <a:gd name="connsiteY2" fmla="*/ 0 h 448502"/>
              <a:gd name="connsiteX3" fmla="*/ 2095828 w 2095828"/>
              <a:gd name="connsiteY3" fmla="*/ 448502 h 448502"/>
              <a:gd name="connsiteX4" fmla="*/ 0 w 2095828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828" h="448502">
                <a:moveTo>
                  <a:pt x="0" y="0"/>
                </a:moveTo>
                <a:lnTo>
                  <a:pt x="761024" y="0"/>
                </a:lnTo>
                <a:lnTo>
                  <a:pt x="2095828" y="0"/>
                </a:lnTo>
                <a:lnTo>
                  <a:pt x="2095828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자유형 44"/>
          <p:cNvSpPr/>
          <p:nvPr/>
        </p:nvSpPr>
        <p:spPr>
          <a:xfrm>
            <a:off x="4014716" y="1105978"/>
            <a:ext cx="441460" cy="448502"/>
          </a:xfrm>
          <a:custGeom>
            <a:avLst/>
            <a:gdLst>
              <a:gd name="connsiteX0" fmla="*/ 0 w 441460"/>
              <a:gd name="connsiteY0" fmla="*/ 0 h 448502"/>
              <a:gd name="connsiteX1" fmla="*/ 351569 w 441460"/>
              <a:gd name="connsiteY1" fmla="*/ 0 h 448502"/>
              <a:gd name="connsiteX2" fmla="*/ 441460 w 441460"/>
              <a:gd name="connsiteY2" fmla="*/ 89891 h 448502"/>
              <a:gd name="connsiteX3" fmla="*/ 441460 w 441460"/>
              <a:gd name="connsiteY3" fmla="*/ 448502 h 448502"/>
              <a:gd name="connsiteX4" fmla="*/ 0 w 441460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" h="448502">
                <a:moveTo>
                  <a:pt x="0" y="0"/>
                </a:moveTo>
                <a:lnTo>
                  <a:pt x="351569" y="0"/>
                </a:lnTo>
                <a:cubicBezTo>
                  <a:pt x="401214" y="0"/>
                  <a:pt x="441460" y="40246"/>
                  <a:pt x="441460" y="89891"/>
                </a:cubicBezTo>
                <a:lnTo>
                  <a:pt x="441460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390144" y="1073177"/>
            <a:ext cx="4383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-50" smtClean="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ea typeface="+mj-ea"/>
                <a:cs typeface="Arial" pitchFamily="34" charset="0"/>
              </a:rPr>
              <a:t>Combining shapes box</a:t>
            </a:r>
            <a:endParaRPr lang="ko-KR" altLang="en-US" sz="2400" b="1" spc="-5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341376" y="1554480"/>
            <a:ext cx="8369808" cy="0"/>
          </a:xfrm>
          <a:prstGeom prst="line">
            <a:avLst/>
          </a:prstGeom>
          <a:ln w="12700">
            <a:solidFill>
              <a:srgbClr val="3639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차트 38"/>
          <p:cNvGraphicFramePr/>
          <p:nvPr>
            <p:extLst>
              <p:ext uri="{D42A27DB-BD31-4B8C-83A1-F6EECF244321}">
                <p14:modId xmlns:p14="http://schemas.microsoft.com/office/powerpoint/2010/main" val="2050682171"/>
              </p:ext>
            </p:extLst>
          </p:nvPr>
        </p:nvGraphicFramePr>
        <p:xfrm>
          <a:off x="402295" y="1726704"/>
          <a:ext cx="4042413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6" name="모서리가 둥근 직사각형 6"/>
          <p:cNvSpPr/>
          <p:nvPr/>
        </p:nvSpPr>
        <p:spPr>
          <a:xfrm flipH="1">
            <a:off x="1093631" y="4762922"/>
            <a:ext cx="199628" cy="436834"/>
          </a:xfrm>
          <a:custGeom>
            <a:avLst/>
            <a:gdLst/>
            <a:ahLst/>
            <a:cxnLst/>
            <a:rect l="l" t="t" r="r" b="b"/>
            <a:pathLst>
              <a:path w="199628" h="436834">
                <a:moveTo>
                  <a:pt x="136255" y="0"/>
                </a:moveTo>
                <a:lnTo>
                  <a:pt x="0" y="0"/>
                </a:lnTo>
                <a:lnTo>
                  <a:pt x="0" y="436834"/>
                </a:lnTo>
                <a:lnTo>
                  <a:pt x="136255" y="436834"/>
                </a:lnTo>
                <a:cubicBezTo>
                  <a:pt x="171255" y="436834"/>
                  <a:pt x="199628" y="404238"/>
                  <a:pt x="199628" y="364027"/>
                </a:cubicBezTo>
                <a:lnTo>
                  <a:pt x="199628" y="72807"/>
                </a:lnTo>
                <a:cubicBezTo>
                  <a:pt x="199628" y="32597"/>
                  <a:pt x="171255" y="0"/>
                  <a:pt x="136255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모서리가 둥근 직사각형 6"/>
          <p:cNvSpPr/>
          <p:nvPr/>
        </p:nvSpPr>
        <p:spPr>
          <a:xfrm flipH="1">
            <a:off x="1293259" y="4762922"/>
            <a:ext cx="2066292" cy="438197"/>
          </a:xfrm>
          <a:custGeom>
            <a:avLst/>
            <a:gdLst/>
            <a:ahLst/>
            <a:cxnLst/>
            <a:rect l="l" t="t" r="r" b="b"/>
            <a:pathLst>
              <a:path w="4032448" h="438197">
                <a:moveTo>
                  <a:pt x="4032448" y="0"/>
                </a:moveTo>
                <a:lnTo>
                  <a:pt x="3669903" y="0"/>
                </a:lnTo>
                <a:lnTo>
                  <a:pt x="3420973" y="0"/>
                </a:lnTo>
                <a:lnTo>
                  <a:pt x="3343764" y="0"/>
                </a:lnTo>
                <a:lnTo>
                  <a:pt x="3073856" y="0"/>
                </a:lnTo>
                <a:lnTo>
                  <a:pt x="2941136" y="0"/>
                </a:lnTo>
                <a:lnTo>
                  <a:pt x="2863927" y="0"/>
                </a:lnTo>
                <a:lnTo>
                  <a:pt x="2631507" y="0"/>
                </a:lnTo>
                <a:lnTo>
                  <a:pt x="2614997" y="0"/>
                </a:lnTo>
                <a:lnTo>
                  <a:pt x="2594019" y="0"/>
                </a:lnTo>
                <a:lnTo>
                  <a:pt x="2345090" y="0"/>
                </a:lnTo>
                <a:lnTo>
                  <a:pt x="2267881" y="0"/>
                </a:lnTo>
                <a:lnTo>
                  <a:pt x="2151670" y="0"/>
                </a:lnTo>
                <a:lnTo>
                  <a:pt x="2135160" y="0"/>
                </a:lnTo>
                <a:lnTo>
                  <a:pt x="1902740" y="0"/>
                </a:lnTo>
                <a:lnTo>
                  <a:pt x="1865252" y="0"/>
                </a:lnTo>
                <a:lnTo>
                  <a:pt x="1825531" y="0"/>
                </a:lnTo>
                <a:lnTo>
                  <a:pt x="1788044" y="0"/>
                </a:lnTo>
                <a:lnTo>
                  <a:pt x="1766836" y="0"/>
                </a:lnTo>
                <a:lnTo>
                  <a:pt x="1766836" y="1363"/>
                </a:lnTo>
                <a:lnTo>
                  <a:pt x="1728828" y="1363"/>
                </a:lnTo>
                <a:lnTo>
                  <a:pt x="1479653" y="1363"/>
                </a:lnTo>
                <a:lnTo>
                  <a:pt x="1458654" y="1363"/>
                </a:lnTo>
                <a:lnTo>
                  <a:pt x="1442128" y="1363"/>
                </a:lnTo>
                <a:lnTo>
                  <a:pt x="1209478" y="1363"/>
                </a:lnTo>
                <a:lnTo>
                  <a:pt x="1132193" y="1363"/>
                </a:lnTo>
                <a:lnTo>
                  <a:pt x="999341" y="1363"/>
                </a:lnTo>
                <a:lnTo>
                  <a:pt x="729167" y="1363"/>
                </a:lnTo>
                <a:lnTo>
                  <a:pt x="651881" y="1363"/>
                </a:lnTo>
                <a:lnTo>
                  <a:pt x="402706" y="1363"/>
                </a:lnTo>
                <a:lnTo>
                  <a:pt x="0" y="1363"/>
                </a:lnTo>
                <a:lnTo>
                  <a:pt x="0" y="438197"/>
                </a:lnTo>
                <a:lnTo>
                  <a:pt x="402706" y="438197"/>
                </a:lnTo>
                <a:lnTo>
                  <a:pt x="651881" y="438197"/>
                </a:lnTo>
                <a:lnTo>
                  <a:pt x="729167" y="438197"/>
                </a:lnTo>
                <a:lnTo>
                  <a:pt x="999341" y="438197"/>
                </a:lnTo>
                <a:lnTo>
                  <a:pt x="1132193" y="438197"/>
                </a:lnTo>
                <a:lnTo>
                  <a:pt x="1209478" y="438197"/>
                </a:lnTo>
                <a:lnTo>
                  <a:pt x="1442128" y="438197"/>
                </a:lnTo>
                <a:lnTo>
                  <a:pt x="1458654" y="438197"/>
                </a:lnTo>
                <a:lnTo>
                  <a:pt x="1479653" y="438197"/>
                </a:lnTo>
                <a:lnTo>
                  <a:pt x="1728828" y="438197"/>
                </a:lnTo>
                <a:lnTo>
                  <a:pt x="1806113" y="438197"/>
                </a:lnTo>
                <a:lnTo>
                  <a:pt x="1922439" y="438197"/>
                </a:lnTo>
                <a:lnTo>
                  <a:pt x="1938965" y="438197"/>
                </a:lnTo>
                <a:lnTo>
                  <a:pt x="2171615" y="438197"/>
                </a:lnTo>
                <a:lnTo>
                  <a:pt x="2209140" y="438197"/>
                </a:lnTo>
                <a:lnTo>
                  <a:pt x="2248900" y="438197"/>
                </a:lnTo>
                <a:lnTo>
                  <a:pt x="2286424" y="438197"/>
                </a:lnTo>
                <a:lnTo>
                  <a:pt x="2307653" y="438197"/>
                </a:lnTo>
                <a:lnTo>
                  <a:pt x="2307653" y="436834"/>
                </a:lnTo>
                <a:lnTo>
                  <a:pt x="2345090" y="436834"/>
                </a:lnTo>
                <a:lnTo>
                  <a:pt x="2594019" y="436834"/>
                </a:lnTo>
                <a:lnTo>
                  <a:pt x="2614997" y="436834"/>
                </a:lnTo>
                <a:lnTo>
                  <a:pt x="2631507" y="436834"/>
                </a:lnTo>
                <a:lnTo>
                  <a:pt x="2863927" y="436834"/>
                </a:lnTo>
                <a:lnTo>
                  <a:pt x="2941136" y="436834"/>
                </a:lnTo>
                <a:lnTo>
                  <a:pt x="3073856" y="436834"/>
                </a:lnTo>
                <a:lnTo>
                  <a:pt x="3343764" y="436834"/>
                </a:lnTo>
                <a:lnTo>
                  <a:pt x="3420973" y="436834"/>
                </a:lnTo>
                <a:lnTo>
                  <a:pt x="3669903" y="436834"/>
                </a:lnTo>
                <a:lnTo>
                  <a:pt x="4032448" y="436834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모서리가 둥근 직사각형 6"/>
          <p:cNvSpPr/>
          <p:nvPr/>
        </p:nvSpPr>
        <p:spPr>
          <a:xfrm flipH="1">
            <a:off x="3359551" y="4764285"/>
            <a:ext cx="204337" cy="436834"/>
          </a:xfrm>
          <a:custGeom>
            <a:avLst/>
            <a:gdLst/>
            <a:ahLst/>
            <a:cxnLst/>
            <a:rect l="l" t="t" r="r" b="b"/>
            <a:pathLst>
              <a:path w="204337" h="436834">
                <a:moveTo>
                  <a:pt x="204337" y="0"/>
                </a:moveTo>
                <a:lnTo>
                  <a:pt x="63435" y="0"/>
                </a:lnTo>
                <a:cubicBezTo>
                  <a:pt x="28401" y="0"/>
                  <a:pt x="0" y="32597"/>
                  <a:pt x="0" y="72807"/>
                </a:cubicBezTo>
                <a:lnTo>
                  <a:pt x="0" y="364027"/>
                </a:lnTo>
                <a:cubicBezTo>
                  <a:pt x="0" y="404238"/>
                  <a:pt x="28401" y="436834"/>
                  <a:pt x="63435" y="436834"/>
                </a:cubicBezTo>
                <a:lnTo>
                  <a:pt x="204337" y="436834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1296808" y="4751040"/>
            <a:ext cx="2062743" cy="40453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ko-KR">
                <a:ln w="11430"/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5000"/>
                    </a:prstClr>
                  </a:outerShdw>
                </a:effectLst>
                <a:latin typeface="+mj-lt"/>
                <a:ea typeface="+mj-ea"/>
              </a:rPr>
              <a:t>Title</a:t>
            </a:r>
          </a:p>
        </p:txBody>
      </p:sp>
      <p:sp>
        <p:nvSpPr>
          <p:cNvPr id="51" name="모서리가 둥근 직사각형 6"/>
          <p:cNvSpPr/>
          <p:nvPr/>
        </p:nvSpPr>
        <p:spPr>
          <a:xfrm flipH="1">
            <a:off x="5495646" y="4762922"/>
            <a:ext cx="199628" cy="436834"/>
          </a:xfrm>
          <a:custGeom>
            <a:avLst/>
            <a:gdLst/>
            <a:ahLst/>
            <a:cxnLst/>
            <a:rect l="l" t="t" r="r" b="b"/>
            <a:pathLst>
              <a:path w="199628" h="436834">
                <a:moveTo>
                  <a:pt x="136255" y="0"/>
                </a:moveTo>
                <a:lnTo>
                  <a:pt x="0" y="0"/>
                </a:lnTo>
                <a:lnTo>
                  <a:pt x="0" y="436834"/>
                </a:lnTo>
                <a:lnTo>
                  <a:pt x="136255" y="436834"/>
                </a:lnTo>
                <a:cubicBezTo>
                  <a:pt x="171255" y="436834"/>
                  <a:pt x="199628" y="404238"/>
                  <a:pt x="199628" y="364027"/>
                </a:cubicBezTo>
                <a:lnTo>
                  <a:pt x="199628" y="72807"/>
                </a:lnTo>
                <a:cubicBezTo>
                  <a:pt x="199628" y="32597"/>
                  <a:pt x="171255" y="0"/>
                  <a:pt x="136255" y="0"/>
                </a:cubicBez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모서리가 둥근 직사각형 6"/>
          <p:cNvSpPr/>
          <p:nvPr/>
        </p:nvSpPr>
        <p:spPr>
          <a:xfrm flipH="1">
            <a:off x="5695274" y="4762922"/>
            <a:ext cx="2066292" cy="438197"/>
          </a:xfrm>
          <a:custGeom>
            <a:avLst/>
            <a:gdLst/>
            <a:ahLst/>
            <a:cxnLst/>
            <a:rect l="l" t="t" r="r" b="b"/>
            <a:pathLst>
              <a:path w="4032448" h="438197">
                <a:moveTo>
                  <a:pt x="4032448" y="0"/>
                </a:moveTo>
                <a:lnTo>
                  <a:pt x="3669903" y="0"/>
                </a:lnTo>
                <a:lnTo>
                  <a:pt x="3420973" y="0"/>
                </a:lnTo>
                <a:lnTo>
                  <a:pt x="3343764" y="0"/>
                </a:lnTo>
                <a:lnTo>
                  <a:pt x="3073856" y="0"/>
                </a:lnTo>
                <a:lnTo>
                  <a:pt x="2941136" y="0"/>
                </a:lnTo>
                <a:lnTo>
                  <a:pt x="2863927" y="0"/>
                </a:lnTo>
                <a:lnTo>
                  <a:pt x="2631507" y="0"/>
                </a:lnTo>
                <a:lnTo>
                  <a:pt x="2614997" y="0"/>
                </a:lnTo>
                <a:lnTo>
                  <a:pt x="2594019" y="0"/>
                </a:lnTo>
                <a:lnTo>
                  <a:pt x="2345090" y="0"/>
                </a:lnTo>
                <a:lnTo>
                  <a:pt x="2267881" y="0"/>
                </a:lnTo>
                <a:lnTo>
                  <a:pt x="2151670" y="0"/>
                </a:lnTo>
                <a:lnTo>
                  <a:pt x="2135160" y="0"/>
                </a:lnTo>
                <a:lnTo>
                  <a:pt x="1902740" y="0"/>
                </a:lnTo>
                <a:lnTo>
                  <a:pt x="1865252" y="0"/>
                </a:lnTo>
                <a:lnTo>
                  <a:pt x="1825531" y="0"/>
                </a:lnTo>
                <a:lnTo>
                  <a:pt x="1788044" y="0"/>
                </a:lnTo>
                <a:lnTo>
                  <a:pt x="1766836" y="0"/>
                </a:lnTo>
                <a:lnTo>
                  <a:pt x="1766836" y="1363"/>
                </a:lnTo>
                <a:lnTo>
                  <a:pt x="1728828" y="1363"/>
                </a:lnTo>
                <a:lnTo>
                  <a:pt x="1479653" y="1363"/>
                </a:lnTo>
                <a:lnTo>
                  <a:pt x="1458654" y="1363"/>
                </a:lnTo>
                <a:lnTo>
                  <a:pt x="1442128" y="1363"/>
                </a:lnTo>
                <a:lnTo>
                  <a:pt x="1209478" y="1363"/>
                </a:lnTo>
                <a:lnTo>
                  <a:pt x="1132193" y="1363"/>
                </a:lnTo>
                <a:lnTo>
                  <a:pt x="999341" y="1363"/>
                </a:lnTo>
                <a:lnTo>
                  <a:pt x="729167" y="1363"/>
                </a:lnTo>
                <a:lnTo>
                  <a:pt x="651881" y="1363"/>
                </a:lnTo>
                <a:lnTo>
                  <a:pt x="402706" y="1363"/>
                </a:lnTo>
                <a:lnTo>
                  <a:pt x="0" y="1363"/>
                </a:lnTo>
                <a:lnTo>
                  <a:pt x="0" y="438197"/>
                </a:lnTo>
                <a:lnTo>
                  <a:pt x="402706" y="438197"/>
                </a:lnTo>
                <a:lnTo>
                  <a:pt x="651881" y="438197"/>
                </a:lnTo>
                <a:lnTo>
                  <a:pt x="729167" y="438197"/>
                </a:lnTo>
                <a:lnTo>
                  <a:pt x="999341" y="438197"/>
                </a:lnTo>
                <a:lnTo>
                  <a:pt x="1132193" y="438197"/>
                </a:lnTo>
                <a:lnTo>
                  <a:pt x="1209478" y="438197"/>
                </a:lnTo>
                <a:lnTo>
                  <a:pt x="1442128" y="438197"/>
                </a:lnTo>
                <a:lnTo>
                  <a:pt x="1458654" y="438197"/>
                </a:lnTo>
                <a:lnTo>
                  <a:pt x="1479653" y="438197"/>
                </a:lnTo>
                <a:lnTo>
                  <a:pt x="1728828" y="438197"/>
                </a:lnTo>
                <a:lnTo>
                  <a:pt x="1806113" y="438197"/>
                </a:lnTo>
                <a:lnTo>
                  <a:pt x="1922439" y="438197"/>
                </a:lnTo>
                <a:lnTo>
                  <a:pt x="1938965" y="438197"/>
                </a:lnTo>
                <a:lnTo>
                  <a:pt x="2171615" y="438197"/>
                </a:lnTo>
                <a:lnTo>
                  <a:pt x="2209140" y="438197"/>
                </a:lnTo>
                <a:lnTo>
                  <a:pt x="2248900" y="438197"/>
                </a:lnTo>
                <a:lnTo>
                  <a:pt x="2286424" y="438197"/>
                </a:lnTo>
                <a:lnTo>
                  <a:pt x="2307653" y="438197"/>
                </a:lnTo>
                <a:lnTo>
                  <a:pt x="2307653" y="436834"/>
                </a:lnTo>
                <a:lnTo>
                  <a:pt x="2345090" y="436834"/>
                </a:lnTo>
                <a:lnTo>
                  <a:pt x="2594019" y="436834"/>
                </a:lnTo>
                <a:lnTo>
                  <a:pt x="2614997" y="436834"/>
                </a:lnTo>
                <a:lnTo>
                  <a:pt x="2631507" y="436834"/>
                </a:lnTo>
                <a:lnTo>
                  <a:pt x="2863927" y="436834"/>
                </a:lnTo>
                <a:lnTo>
                  <a:pt x="2941136" y="436834"/>
                </a:lnTo>
                <a:lnTo>
                  <a:pt x="3073856" y="436834"/>
                </a:lnTo>
                <a:lnTo>
                  <a:pt x="3343764" y="436834"/>
                </a:lnTo>
                <a:lnTo>
                  <a:pt x="3420973" y="436834"/>
                </a:lnTo>
                <a:lnTo>
                  <a:pt x="3669903" y="436834"/>
                </a:lnTo>
                <a:lnTo>
                  <a:pt x="4032448" y="436834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모서리가 둥근 직사각형 6"/>
          <p:cNvSpPr/>
          <p:nvPr/>
        </p:nvSpPr>
        <p:spPr>
          <a:xfrm flipH="1">
            <a:off x="7761566" y="4764285"/>
            <a:ext cx="204337" cy="436834"/>
          </a:xfrm>
          <a:custGeom>
            <a:avLst/>
            <a:gdLst/>
            <a:ahLst/>
            <a:cxnLst/>
            <a:rect l="l" t="t" r="r" b="b"/>
            <a:pathLst>
              <a:path w="204337" h="436834">
                <a:moveTo>
                  <a:pt x="204337" y="0"/>
                </a:moveTo>
                <a:lnTo>
                  <a:pt x="63435" y="0"/>
                </a:lnTo>
                <a:cubicBezTo>
                  <a:pt x="28401" y="0"/>
                  <a:pt x="0" y="32597"/>
                  <a:pt x="0" y="72807"/>
                </a:cubicBezTo>
                <a:lnTo>
                  <a:pt x="0" y="364027"/>
                </a:lnTo>
                <a:cubicBezTo>
                  <a:pt x="0" y="404238"/>
                  <a:pt x="28401" y="436834"/>
                  <a:pt x="63435" y="436834"/>
                </a:cubicBezTo>
                <a:lnTo>
                  <a:pt x="204337" y="436834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5700384" y="4751040"/>
            <a:ext cx="2062743" cy="40453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ko-KR" smtClean="0">
                <a:ln w="11430"/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5000"/>
                    </a:prstClr>
                  </a:outerShdw>
                </a:effectLst>
                <a:latin typeface="+mj-lt"/>
                <a:ea typeface="+mj-ea"/>
              </a:rPr>
              <a:t>Point Title</a:t>
            </a:r>
            <a:endParaRPr lang="en-US" altLang="ko-KR">
              <a:ln w="11430"/>
              <a:solidFill>
                <a:schemeClr val="bg1"/>
              </a:solidFill>
              <a:effectLst>
                <a:outerShdw blurRad="50800" dist="25400" dir="2700000" algn="tl" rotWithShape="0">
                  <a:prstClr val="black">
                    <a:alpha val="5000"/>
                  </a:prstClr>
                </a:outerShdw>
              </a:effectLst>
              <a:latin typeface="+mj-lt"/>
              <a:ea typeface="+mj-ea"/>
            </a:endParaRPr>
          </a:p>
        </p:txBody>
      </p:sp>
      <p:grpSp>
        <p:nvGrpSpPr>
          <p:cNvPr id="55" name="그룹 54"/>
          <p:cNvGrpSpPr/>
          <p:nvPr/>
        </p:nvGrpSpPr>
        <p:grpSpPr>
          <a:xfrm>
            <a:off x="1213305" y="3022848"/>
            <a:ext cx="1015358" cy="360529"/>
            <a:chOff x="3509846" y="2482263"/>
            <a:chExt cx="1015358" cy="360529"/>
          </a:xfrm>
        </p:grpSpPr>
        <p:sp>
          <p:nvSpPr>
            <p:cNvPr id="56" name="이등변 삼각형 52"/>
            <p:cNvSpPr/>
            <p:nvPr/>
          </p:nvSpPr>
          <p:spPr>
            <a:xfrm flipV="1">
              <a:off x="3509846" y="2482263"/>
              <a:ext cx="1015358" cy="360529"/>
            </a:xfrm>
            <a:custGeom>
              <a:avLst/>
              <a:gdLst/>
              <a:ahLst/>
              <a:cxnLst/>
              <a:rect l="l" t="t" r="r" b="b"/>
              <a:pathLst>
                <a:path w="651231" h="288032">
                  <a:moveTo>
                    <a:pt x="24003" y="288032"/>
                  </a:moveTo>
                  <a:lnTo>
                    <a:pt x="627228" y="288032"/>
                  </a:lnTo>
                  <a:cubicBezTo>
                    <a:pt x="640484" y="288032"/>
                    <a:pt x="651231" y="277285"/>
                    <a:pt x="651231" y="264029"/>
                  </a:cubicBezTo>
                  <a:lnTo>
                    <a:pt x="651231" y="168019"/>
                  </a:lnTo>
                  <a:lnTo>
                    <a:pt x="649308" y="163377"/>
                  </a:lnTo>
                  <a:cubicBezTo>
                    <a:pt x="651056" y="162079"/>
                    <a:pt x="651231" y="160427"/>
                    <a:pt x="651231" y="158735"/>
                  </a:cubicBezTo>
                  <a:lnTo>
                    <a:pt x="651231" y="62725"/>
                  </a:lnTo>
                  <a:cubicBezTo>
                    <a:pt x="651231" y="49469"/>
                    <a:pt x="640484" y="38722"/>
                    <a:pt x="627228" y="38722"/>
                  </a:cubicBezTo>
                  <a:lnTo>
                    <a:pt x="360863" y="38722"/>
                  </a:lnTo>
                  <a:lnTo>
                    <a:pt x="325615" y="0"/>
                  </a:lnTo>
                  <a:lnTo>
                    <a:pt x="290367" y="38722"/>
                  </a:lnTo>
                  <a:lnTo>
                    <a:pt x="24003" y="38722"/>
                  </a:lnTo>
                  <a:cubicBezTo>
                    <a:pt x="10747" y="38722"/>
                    <a:pt x="0" y="49469"/>
                    <a:pt x="0" y="62725"/>
                  </a:cubicBezTo>
                  <a:lnTo>
                    <a:pt x="0" y="158735"/>
                  </a:lnTo>
                  <a:lnTo>
                    <a:pt x="1923" y="163377"/>
                  </a:lnTo>
                  <a:cubicBezTo>
                    <a:pt x="175" y="164675"/>
                    <a:pt x="0" y="166326"/>
                    <a:pt x="0" y="168019"/>
                  </a:cubicBezTo>
                  <a:lnTo>
                    <a:pt x="0" y="264029"/>
                  </a:lnTo>
                  <a:cubicBezTo>
                    <a:pt x="0" y="277285"/>
                    <a:pt x="10747" y="288032"/>
                    <a:pt x="24003" y="288032"/>
                  </a:cubicBezTo>
                  <a:close/>
                </a:path>
              </a:pathLst>
            </a:custGeom>
            <a:solidFill>
              <a:srgbClr val="E781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11252" y="2509726"/>
              <a:ext cx="101395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50">
                  <a:gradFill>
                    <a:gsLst>
                      <a:gs pos="0">
                        <a:schemeClr val="bg1"/>
                      </a:gs>
                      <a:gs pos="68000">
                        <a:schemeClr val="bg1">
                          <a:lumMod val="94000"/>
                        </a:schemeClr>
                      </a:gs>
                      <a:gs pos="100000">
                        <a:schemeClr val="bg1"/>
                      </a:gs>
                    </a:gsLst>
                    <a:lin ang="5400000" scaled="0"/>
                  </a:gradFill>
                  <a:effectLst>
                    <a:outerShdw blurRad="38100" dist="38100" dir="2700000" algn="tl">
                      <a:srgbClr val="000000">
                        <a:alpha val="15000"/>
                      </a:srgbClr>
                    </a:outerShdw>
                  </a:effectLst>
                  <a:latin typeface="+mj-lt"/>
                  <a:ea typeface="+mj-ea"/>
                  <a:cs typeface="Tahoma" pitchFamily="34" charset="0"/>
                </a:rPr>
                <a:t>10.2 </a:t>
              </a:r>
              <a:r>
                <a:rPr lang="en-US" altLang="ko-KR" sz="1050" smtClean="0">
                  <a:gradFill>
                    <a:gsLst>
                      <a:gs pos="0">
                        <a:schemeClr val="bg1"/>
                      </a:gs>
                      <a:gs pos="68000">
                        <a:schemeClr val="bg1">
                          <a:lumMod val="94000"/>
                        </a:schemeClr>
                      </a:gs>
                      <a:gs pos="100000">
                        <a:schemeClr val="bg1"/>
                      </a:gs>
                    </a:gsLst>
                    <a:lin ang="5400000" scaled="0"/>
                  </a:gradFill>
                  <a:effectLst>
                    <a:outerShdw blurRad="38100" dist="38100" dir="2700000" algn="tl">
                      <a:srgbClr val="000000">
                        <a:alpha val="15000"/>
                      </a:srgbClr>
                    </a:outerShdw>
                  </a:effectLst>
                  <a:latin typeface="+mj-lt"/>
                  <a:ea typeface="+mj-ea"/>
                  <a:cs typeface="Tahoma" pitchFamily="34" charset="0"/>
                </a:rPr>
                <a:t>%</a:t>
              </a:r>
              <a:endParaRPr lang="ko-KR" altLang="en-US" sz="1050">
                <a:gradFill>
                  <a:gsLst>
                    <a:gs pos="0">
                      <a:schemeClr val="bg1"/>
                    </a:gs>
                    <a:gs pos="68000">
                      <a:schemeClr val="bg1">
                        <a:lumMod val="94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15000"/>
                    </a:srgbClr>
                  </a:outerShdw>
                </a:effectLst>
                <a:latin typeface="+mj-lt"/>
                <a:ea typeface="+mj-ea"/>
                <a:cs typeface="Tahoma" pitchFamily="34" charset="0"/>
              </a:endParaRPr>
            </a:p>
          </p:txBody>
        </p:sp>
      </p:grpSp>
      <p:cxnSp>
        <p:nvCxnSpPr>
          <p:cNvPr id="58" name="직선 연결선 57"/>
          <p:cNvCxnSpPr/>
          <p:nvPr/>
        </p:nvCxnSpPr>
        <p:spPr>
          <a:xfrm>
            <a:off x="640171" y="2452838"/>
            <a:ext cx="2923717" cy="0"/>
          </a:xfrm>
          <a:prstGeom prst="line">
            <a:avLst/>
          </a:prstGeom>
          <a:ln w="38100" cap="flat">
            <a:solidFill>
              <a:srgbClr val="E46D0A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차트 58"/>
          <p:cNvGraphicFramePr/>
          <p:nvPr>
            <p:extLst>
              <p:ext uri="{D42A27DB-BD31-4B8C-83A1-F6EECF244321}">
                <p14:modId xmlns:p14="http://schemas.microsoft.com/office/powerpoint/2010/main" val="427791596"/>
              </p:ext>
            </p:extLst>
          </p:nvPr>
        </p:nvGraphicFramePr>
        <p:xfrm>
          <a:off x="4631598" y="1726704"/>
          <a:ext cx="399644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5437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자유형 40"/>
          <p:cNvSpPr/>
          <p:nvPr/>
        </p:nvSpPr>
        <p:spPr>
          <a:xfrm>
            <a:off x="341376" y="1105978"/>
            <a:ext cx="1874558" cy="448502"/>
          </a:xfrm>
          <a:custGeom>
            <a:avLst/>
            <a:gdLst>
              <a:gd name="connsiteX0" fmla="*/ 89891 w 1874558"/>
              <a:gd name="connsiteY0" fmla="*/ 0 h 448502"/>
              <a:gd name="connsiteX1" fmla="*/ 1874558 w 1874558"/>
              <a:gd name="connsiteY1" fmla="*/ 0 h 448502"/>
              <a:gd name="connsiteX2" fmla="*/ 1874558 w 1874558"/>
              <a:gd name="connsiteY2" fmla="*/ 448502 h 448502"/>
              <a:gd name="connsiteX3" fmla="*/ 0 w 1874558"/>
              <a:gd name="connsiteY3" fmla="*/ 448502 h 448502"/>
              <a:gd name="connsiteX4" fmla="*/ 0 w 1874558"/>
              <a:gd name="connsiteY4" fmla="*/ 89891 h 448502"/>
              <a:gd name="connsiteX5" fmla="*/ 89891 w 1874558"/>
              <a:gd name="connsiteY5" fmla="*/ 0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4558" h="448502">
                <a:moveTo>
                  <a:pt x="89891" y="0"/>
                </a:moveTo>
                <a:lnTo>
                  <a:pt x="1874558" y="0"/>
                </a:lnTo>
                <a:lnTo>
                  <a:pt x="1874558" y="448502"/>
                </a:lnTo>
                <a:lnTo>
                  <a:pt x="0" y="448502"/>
                </a:lnTo>
                <a:lnTo>
                  <a:pt x="0" y="89891"/>
                </a:lnTo>
                <a:cubicBezTo>
                  <a:pt x="0" y="40246"/>
                  <a:pt x="40246" y="0"/>
                  <a:pt x="89891" y="0"/>
                </a:cubicBez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3" name="자유형 42"/>
          <p:cNvSpPr/>
          <p:nvPr/>
        </p:nvSpPr>
        <p:spPr>
          <a:xfrm>
            <a:off x="2075688" y="1105978"/>
            <a:ext cx="2095828" cy="448502"/>
          </a:xfrm>
          <a:custGeom>
            <a:avLst/>
            <a:gdLst>
              <a:gd name="connsiteX0" fmla="*/ 0 w 2095828"/>
              <a:gd name="connsiteY0" fmla="*/ 0 h 448502"/>
              <a:gd name="connsiteX1" fmla="*/ 761024 w 2095828"/>
              <a:gd name="connsiteY1" fmla="*/ 0 h 448502"/>
              <a:gd name="connsiteX2" fmla="*/ 2095828 w 2095828"/>
              <a:gd name="connsiteY2" fmla="*/ 0 h 448502"/>
              <a:gd name="connsiteX3" fmla="*/ 2095828 w 2095828"/>
              <a:gd name="connsiteY3" fmla="*/ 448502 h 448502"/>
              <a:gd name="connsiteX4" fmla="*/ 0 w 2095828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828" h="448502">
                <a:moveTo>
                  <a:pt x="0" y="0"/>
                </a:moveTo>
                <a:lnTo>
                  <a:pt x="761024" y="0"/>
                </a:lnTo>
                <a:lnTo>
                  <a:pt x="2095828" y="0"/>
                </a:lnTo>
                <a:lnTo>
                  <a:pt x="2095828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자유형 44"/>
          <p:cNvSpPr/>
          <p:nvPr/>
        </p:nvSpPr>
        <p:spPr>
          <a:xfrm>
            <a:off x="4014716" y="1105978"/>
            <a:ext cx="441460" cy="448502"/>
          </a:xfrm>
          <a:custGeom>
            <a:avLst/>
            <a:gdLst>
              <a:gd name="connsiteX0" fmla="*/ 0 w 441460"/>
              <a:gd name="connsiteY0" fmla="*/ 0 h 448502"/>
              <a:gd name="connsiteX1" fmla="*/ 351569 w 441460"/>
              <a:gd name="connsiteY1" fmla="*/ 0 h 448502"/>
              <a:gd name="connsiteX2" fmla="*/ 441460 w 441460"/>
              <a:gd name="connsiteY2" fmla="*/ 89891 h 448502"/>
              <a:gd name="connsiteX3" fmla="*/ 441460 w 441460"/>
              <a:gd name="connsiteY3" fmla="*/ 448502 h 448502"/>
              <a:gd name="connsiteX4" fmla="*/ 0 w 441460"/>
              <a:gd name="connsiteY4" fmla="*/ 448502 h 44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" h="448502">
                <a:moveTo>
                  <a:pt x="0" y="0"/>
                </a:moveTo>
                <a:lnTo>
                  <a:pt x="351569" y="0"/>
                </a:lnTo>
                <a:cubicBezTo>
                  <a:pt x="401214" y="0"/>
                  <a:pt x="441460" y="40246"/>
                  <a:pt x="441460" y="89891"/>
                </a:cubicBezTo>
                <a:lnTo>
                  <a:pt x="441460" y="448502"/>
                </a:lnTo>
                <a:lnTo>
                  <a:pt x="0" y="448502"/>
                </a:lnTo>
                <a:close/>
              </a:path>
            </a:pathLst>
          </a:custGeom>
          <a:gradFill>
            <a:gsLst>
              <a:gs pos="0">
                <a:srgbClr val="3D3DC3"/>
              </a:gs>
              <a:gs pos="29000">
                <a:srgbClr val="3639BC"/>
              </a:gs>
              <a:gs pos="100000">
                <a:srgbClr val="3333CC">
                  <a:lumMod val="8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390144" y="1073177"/>
            <a:ext cx="4383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-50" smtClean="0">
                <a:solidFill>
                  <a:schemeClr val="bg1"/>
                </a:solidFill>
                <a:effectLst>
                  <a:outerShdw dist="25400" dir="2700000" algn="tl">
                    <a:srgbClr val="000000">
                      <a:alpha val="25000"/>
                    </a:srgbClr>
                  </a:outerShdw>
                </a:effectLst>
                <a:latin typeface="+mj-ea"/>
                <a:ea typeface="+mj-ea"/>
                <a:cs typeface="Arial" pitchFamily="34" charset="0"/>
              </a:rPr>
              <a:t>Combining shapes box</a:t>
            </a:r>
            <a:endParaRPr lang="ko-KR" altLang="en-US" sz="2400" b="1" spc="-50">
              <a:solidFill>
                <a:schemeClr val="bg1"/>
              </a:solidFill>
              <a:effectLst>
                <a:outerShdw dist="25400" dir="2700000" algn="tl">
                  <a:srgbClr val="000000">
                    <a:alpha val="25000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341376" y="1554480"/>
            <a:ext cx="8369808" cy="0"/>
          </a:xfrm>
          <a:prstGeom prst="line">
            <a:avLst/>
          </a:prstGeom>
          <a:ln w="12700">
            <a:solidFill>
              <a:srgbClr val="3639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/>
          <p:cNvGrpSpPr/>
          <p:nvPr/>
        </p:nvGrpSpPr>
        <p:grpSpPr>
          <a:xfrm>
            <a:off x="423189" y="1860532"/>
            <a:ext cx="3812257" cy="3685988"/>
            <a:chOff x="467544" y="177735"/>
            <a:chExt cx="4451396" cy="4303958"/>
          </a:xfrm>
        </p:grpSpPr>
        <p:grpSp>
          <p:nvGrpSpPr>
            <p:cNvPr id="24" name="그룹 23"/>
            <p:cNvGrpSpPr/>
            <p:nvPr/>
          </p:nvGrpSpPr>
          <p:grpSpPr>
            <a:xfrm>
              <a:off x="467544" y="177735"/>
              <a:ext cx="4451396" cy="4303958"/>
              <a:chOff x="2095346" y="1174854"/>
              <a:chExt cx="4945996" cy="4782175"/>
            </a:xfrm>
          </p:grpSpPr>
          <p:sp>
            <p:nvSpPr>
              <p:cNvPr id="30" name="자유형 29"/>
              <p:cNvSpPr/>
              <p:nvPr/>
            </p:nvSpPr>
            <p:spPr>
              <a:xfrm>
                <a:off x="3360079" y="2270987"/>
                <a:ext cx="597772" cy="425811"/>
              </a:xfrm>
              <a:custGeom>
                <a:avLst/>
                <a:gdLst>
                  <a:gd name="connsiteX0" fmla="*/ 0 w 597772"/>
                  <a:gd name="connsiteY0" fmla="*/ 425811 h 425811"/>
                  <a:gd name="connsiteX1" fmla="*/ 597772 w 597772"/>
                  <a:gd name="connsiteY1" fmla="*/ 0 h 425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97772" h="425811">
                    <a:moveTo>
                      <a:pt x="0" y="425811"/>
                    </a:moveTo>
                    <a:lnTo>
                      <a:pt x="597772" y="0"/>
                    </a:lnTo>
                  </a:path>
                </a:pathLst>
              </a:cu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자유형 30"/>
              <p:cNvSpPr/>
              <p:nvPr/>
            </p:nvSpPr>
            <p:spPr>
              <a:xfrm>
                <a:off x="5199797" y="2265528"/>
                <a:ext cx="584124" cy="433999"/>
              </a:xfrm>
              <a:custGeom>
                <a:avLst/>
                <a:gdLst>
                  <a:gd name="connsiteX0" fmla="*/ 0 w 584124"/>
                  <a:gd name="connsiteY0" fmla="*/ 0 h 433999"/>
                  <a:gd name="connsiteX1" fmla="*/ 584124 w 584124"/>
                  <a:gd name="connsiteY1" fmla="*/ 433999 h 43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84124" h="433999">
                    <a:moveTo>
                      <a:pt x="0" y="0"/>
                    </a:moveTo>
                    <a:lnTo>
                      <a:pt x="584124" y="433999"/>
                    </a:lnTo>
                  </a:path>
                </a:pathLst>
              </a:cu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 31"/>
              <p:cNvSpPr/>
              <p:nvPr/>
            </p:nvSpPr>
            <p:spPr>
              <a:xfrm>
                <a:off x="2980671" y="3892341"/>
                <a:ext cx="234742" cy="704225"/>
              </a:xfrm>
              <a:custGeom>
                <a:avLst/>
                <a:gdLst>
                  <a:gd name="connsiteX0" fmla="*/ 0 w 234742"/>
                  <a:gd name="connsiteY0" fmla="*/ 0 h 704225"/>
                  <a:gd name="connsiteX1" fmla="*/ 234742 w 234742"/>
                  <a:gd name="connsiteY1" fmla="*/ 704225 h 704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4742" h="704225">
                    <a:moveTo>
                      <a:pt x="0" y="0"/>
                    </a:moveTo>
                    <a:lnTo>
                      <a:pt x="234742" y="704225"/>
                    </a:lnTo>
                  </a:path>
                </a:pathLst>
              </a:cu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 32"/>
              <p:cNvSpPr/>
              <p:nvPr/>
            </p:nvSpPr>
            <p:spPr>
              <a:xfrm>
                <a:off x="4225347" y="5311709"/>
                <a:ext cx="704224" cy="0"/>
              </a:xfrm>
              <a:custGeom>
                <a:avLst/>
                <a:gdLst>
                  <a:gd name="connsiteX0" fmla="*/ 0 w 704224"/>
                  <a:gd name="connsiteY0" fmla="*/ 0 h 0"/>
                  <a:gd name="connsiteX1" fmla="*/ 704224 w 704224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04224">
                    <a:moveTo>
                      <a:pt x="0" y="0"/>
                    </a:moveTo>
                    <a:lnTo>
                      <a:pt x="704224" y="0"/>
                    </a:lnTo>
                  </a:path>
                </a:pathLst>
              </a:cu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자유형 33"/>
              <p:cNvSpPr/>
              <p:nvPr/>
            </p:nvSpPr>
            <p:spPr>
              <a:xfrm>
                <a:off x="5936776" y="3881423"/>
                <a:ext cx="240201" cy="706954"/>
              </a:xfrm>
              <a:custGeom>
                <a:avLst/>
                <a:gdLst>
                  <a:gd name="connsiteX0" fmla="*/ 0 w 240201"/>
                  <a:gd name="connsiteY0" fmla="*/ 706954 h 706954"/>
                  <a:gd name="connsiteX1" fmla="*/ 240201 w 240201"/>
                  <a:gd name="connsiteY1" fmla="*/ 0 h 706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40201" h="706954">
                    <a:moveTo>
                      <a:pt x="0" y="706954"/>
                    </a:moveTo>
                    <a:lnTo>
                      <a:pt x="240201" y="0"/>
                    </a:lnTo>
                  </a:path>
                </a:pathLst>
              </a:cu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타원 34"/>
              <p:cNvSpPr/>
              <p:nvPr/>
            </p:nvSpPr>
            <p:spPr>
              <a:xfrm>
                <a:off x="2095346" y="2511721"/>
                <a:ext cx="1296144" cy="1296144"/>
              </a:xfrm>
              <a:prstGeom prst="ellipse">
                <a:avLst/>
              </a:prstGeom>
              <a:solidFill>
                <a:srgbClr val="3639BC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타원 35"/>
              <p:cNvSpPr/>
              <p:nvPr/>
            </p:nvSpPr>
            <p:spPr>
              <a:xfrm>
                <a:off x="5745198" y="2511721"/>
                <a:ext cx="1296144" cy="1296144"/>
              </a:xfrm>
              <a:prstGeom prst="ellipse">
                <a:avLst/>
              </a:prstGeom>
              <a:solidFill>
                <a:schemeClr val="accent3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타원 36"/>
              <p:cNvSpPr/>
              <p:nvPr/>
            </p:nvSpPr>
            <p:spPr>
              <a:xfrm>
                <a:off x="2812812" y="4660885"/>
                <a:ext cx="1296144" cy="1296144"/>
              </a:xfrm>
              <a:prstGeom prst="ellipse">
                <a:avLst/>
              </a:prstGeom>
              <a:solidFill>
                <a:srgbClr val="F8A12B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타원 39"/>
              <p:cNvSpPr/>
              <p:nvPr/>
            </p:nvSpPr>
            <p:spPr>
              <a:xfrm>
                <a:off x="5035044" y="4660885"/>
                <a:ext cx="1296144" cy="1296144"/>
              </a:xfrm>
              <a:prstGeom prst="ellipse">
                <a:avLst/>
              </a:prstGeom>
              <a:solidFill>
                <a:srgbClr val="4E4E7E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타원 41"/>
              <p:cNvSpPr/>
              <p:nvPr/>
            </p:nvSpPr>
            <p:spPr>
              <a:xfrm>
                <a:off x="3924056" y="1174854"/>
                <a:ext cx="1296144" cy="1296144"/>
              </a:xfrm>
              <a:prstGeom prst="ellipse">
                <a:avLst/>
              </a:prstGeom>
              <a:solidFill>
                <a:schemeClr val="bg2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타원 43"/>
              <p:cNvSpPr/>
              <p:nvPr/>
            </p:nvSpPr>
            <p:spPr>
              <a:xfrm rot="7200000">
                <a:off x="3901588" y="2216746"/>
                <a:ext cx="108000" cy="108000"/>
              </a:xfrm>
              <a:prstGeom prst="ellipse">
                <a:avLst/>
              </a:prstGeom>
              <a:solidFill>
                <a:schemeClr val="bg2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타원 49"/>
              <p:cNvSpPr/>
              <p:nvPr/>
            </p:nvSpPr>
            <p:spPr>
              <a:xfrm rot="7200000">
                <a:off x="5147064" y="2216747"/>
                <a:ext cx="108000" cy="108000"/>
              </a:xfrm>
              <a:prstGeom prst="ellipse">
                <a:avLst/>
              </a:prstGeom>
              <a:solidFill>
                <a:schemeClr val="bg2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타원 59"/>
              <p:cNvSpPr/>
              <p:nvPr/>
            </p:nvSpPr>
            <p:spPr>
              <a:xfrm rot="7200000">
                <a:off x="3307872" y="2644218"/>
                <a:ext cx="108000" cy="108000"/>
              </a:xfrm>
              <a:prstGeom prst="ellipse">
                <a:avLst/>
              </a:prstGeom>
              <a:solidFill>
                <a:srgbClr val="3639BC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타원 60"/>
              <p:cNvSpPr/>
              <p:nvPr/>
            </p:nvSpPr>
            <p:spPr>
              <a:xfrm rot="7200000">
                <a:off x="5727878" y="2644218"/>
                <a:ext cx="108000" cy="108000"/>
              </a:xfrm>
              <a:prstGeom prst="ellipse">
                <a:avLst/>
              </a:prstGeom>
              <a:solidFill>
                <a:schemeClr val="accent3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타원 61"/>
              <p:cNvSpPr/>
              <p:nvPr/>
            </p:nvSpPr>
            <p:spPr>
              <a:xfrm rot="7200000">
                <a:off x="4169610" y="5259491"/>
                <a:ext cx="108000" cy="108000"/>
              </a:xfrm>
              <a:prstGeom prst="ellipse">
                <a:avLst/>
              </a:prstGeom>
              <a:solidFill>
                <a:srgbClr val="F8A12B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타원 62"/>
              <p:cNvSpPr/>
              <p:nvPr/>
            </p:nvSpPr>
            <p:spPr>
              <a:xfrm rot="7200000">
                <a:off x="4871175" y="5259491"/>
                <a:ext cx="108000" cy="108000"/>
              </a:xfrm>
              <a:prstGeom prst="ellipse">
                <a:avLst/>
              </a:prstGeom>
              <a:solidFill>
                <a:srgbClr val="4E4E7E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타원 63"/>
              <p:cNvSpPr/>
              <p:nvPr/>
            </p:nvSpPr>
            <p:spPr>
              <a:xfrm rot="7200000">
                <a:off x="6119700" y="3836025"/>
                <a:ext cx="108000" cy="108000"/>
              </a:xfrm>
              <a:prstGeom prst="ellipse">
                <a:avLst/>
              </a:prstGeom>
              <a:solidFill>
                <a:schemeClr val="accent3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타원 64"/>
              <p:cNvSpPr/>
              <p:nvPr/>
            </p:nvSpPr>
            <p:spPr>
              <a:xfrm rot="7200000">
                <a:off x="5883209" y="4537588"/>
                <a:ext cx="108000" cy="108000"/>
              </a:xfrm>
              <a:prstGeom prst="ellipse">
                <a:avLst/>
              </a:prstGeom>
              <a:solidFill>
                <a:srgbClr val="4E4E7E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타원 65"/>
              <p:cNvSpPr/>
              <p:nvPr/>
            </p:nvSpPr>
            <p:spPr>
              <a:xfrm rot="7200000">
                <a:off x="3163657" y="4537589"/>
                <a:ext cx="108000" cy="108000"/>
              </a:xfrm>
              <a:prstGeom prst="ellipse">
                <a:avLst/>
              </a:prstGeom>
              <a:solidFill>
                <a:srgbClr val="F8A12B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타원 66"/>
              <p:cNvSpPr/>
              <p:nvPr/>
            </p:nvSpPr>
            <p:spPr>
              <a:xfrm rot="7200000">
                <a:off x="2927183" y="3836025"/>
                <a:ext cx="108000" cy="108000"/>
              </a:xfrm>
              <a:prstGeom prst="ellipse">
                <a:avLst/>
              </a:prstGeom>
              <a:solidFill>
                <a:srgbClr val="3639BC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5" name="Rectangle 63"/>
            <p:cNvSpPr>
              <a:spLocks noChangeArrowheads="1"/>
            </p:cNvSpPr>
            <p:nvPr/>
          </p:nvSpPr>
          <p:spPr bwMode="auto">
            <a:xfrm>
              <a:off x="2179036" y="598194"/>
              <a:ext cx="1035221" cy="325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ko-KR" altLang="en-US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텍스</a:t>
              </a:r>
              <a:r>
                <a:rPr lang="ko-KR" altLang="en-US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트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endParaRPr>
            </a:p>
          </p:txBody>
        </p:sp>
        <p:sp>
          <p:nvSpPr>
            <p:cNvPr id="26" name="Rectangle 63"/>
            <p:cNvSpPr>
              <a:spLocks noChangeArrowheads="1"/>
            </p:cNvSpPr>
            <p:nvPr/>
          </p:nvSpPr>
          <p:spPr bwMode="auto">
            <a:xfrm>
              <a:off x="509262" y="1804143"/>
              <a:ext cx="1035221" cy="325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eaLnBrk="1" hangingPunct="1">
                <a:lnSpc>
                  <a:spcPct val="110000"/>
                </a:lnSpc>
              </a:pPr>
              <a:r>
                <a:rPr lang="ko-KR" altLang="en-US" b="1" smtClean="0">
                  <a:solidFill>
                    <a:schemeClr val="bg1"/>
                  </a:solidFill>
                  <a:latin typeface="+mj-ea"/>
                  <a:ea typeface="+mj-ea"/>
                </a:rPr>
                <a:t>텍스</a:t>
              </a: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트</a:t>
              </a:r>
              <a:endParaRPr lang="ko-KR" altLang="en-US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7" name="Rectangle 63"/>
            <p:cNvSpPr>
              <a:spLocks noChangeArrowheads="1"/>
            </p:cNvSpPr>
            <p:nvPr/>
          </p:nvSpPr>
          <p:spPr bwMode="auto">
            <a:xfrm>
              <a:off x="3815679" y="1804143"/>
              <a:ext cx="1035221" cy="325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텍스</a:t>
              </a: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트</a:t>
              </a:r>
              <a:endParaRPr lang="ko-KR" altLang="en-US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8" name="Rectangle 63"/>
            <p:cNvSpPr>
              <a:spLocks noChangeArrowheads="1"/>
            </p:cNvSpPr>
            <p:nvPr/>
          </p:nvSpPr>
          <p:spPr bwMode="auto">
            <a:xfrm>
              <a:off x="3192827" y="3722750"/>
              <a:ext cx="1035221" cy="33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텍스</a:t>
              </a: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트</a:t>
              </a:r>
              <a:endParaRPr lang="ko-KR" altLang="en-US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9" name="Rectangle 63"/>
            <p:cNvSpPr>
              <a:spLocks noChangeArrowheads="1"/>
            </p:cNvSpPr>
            <p:nvPr/>
          </p:nvSpPr>
          <p:spPr bwMode="auto">
            <a:xfrm>
              <a:off x="1171870" y="3722750"/>
              <a:ext cx="1035221" cy="33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텍스</a:t>
              </a:r>
              <a:r>
                <a:rPr lang="ko-KR" altLang="en-US" b="1">
                  <a:solidFill>
                    <a:schemeClr val="bg1"/>
                  </a:solidFill>
                  <a:latin typeface="+mj-ea"/>
                  <a:ea typeface="+mj-ea"/>
                </a:rPr>
                <a:t>트</a:t>
              </a:r>
              <a:endParaRPr lang="ko-KR" altLang="en-US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68" name="그룹 67"/>
          <p:cNvGrpSpPr/>
          <p:nvPr/>
        </p:nvGrpSpPr>
        <p:grpSpPr>
          <a:xfrm>
            <a:off x="4618235" y="1817570"/>
            <a:ext cx="4092949" cy="507831"/>
            <a:chOff x="478086" y="4225585"/>
            <a:chExt cx="4092949" cy="507831"/>
          </a:xfrm>
        </p:grpSpPr>
        <p:sp>
          <p:nvSpPr>
            <p:cNvPr id="69" name="TextBox 68"/>
            <p:cNvSpPr txBox="1"/>
            <p:nvPr/>
          </p:nvSpPr>
          <p:spPr>
            <a:xfrm>
              <a:off x="584002" y="4225585"/>
              <a:ext cx="3987033" cy="507831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20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latin typeface="Dinmed" pitchFamily="2" charset="0"/>
                </a:rPr>
                <a:t>Just enter the </a:t>
              </a:r>
              <a:r>
                <a:rPr lang="en-US" altLang="ko-KR" sz="2000">
                  <a:ln w="11430"/>
                  <a:solidFill>
                    <a:srgbClr val="E46D0A"/>
                  </a:solidFill>
                  <a:latin typeface="Dinmed" pitchFamily="2" charset="0"/>
                </a:rPr>
                <a:t>important</a:t>
              </a:r>
              <a:r>
                <a:rPr lang="en-US" altLang="ko-KR" sz="20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latin typeface="Dinmed" pitchFamily="2" charset="0"/>
                </a:rPr>
                <a:t> titles.</a:t>
              </a:r>
              <a:endParaRPr lang="en-US" altLang="ko-KR" sz="20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latin typeface="Dinmed" pitchFamily="2" charset="0"/>
              </a:endParaRPr>
            </a:p>
          </p:txBody>
        </p:sp>
        <p:grpSp>
          <p:nvGrpSpPr>
            <p:cNvPr id="70" name="그룹 69"/>
            <p:cNvGrpSpPr/>
            <p:nvPr/>
          </p:nvGrpSpPr>
          <p:grpSpPr>
            <a:xfrm>
              <a:off x="478086" y="4388064"/>
              <a:ext cx="184810" cy="186331"/>
              <a:chOff x="2951820" y="1772816"/>
              <a:chExt cx="216024" cy="217802"/>
            </a:xfrm>
          </p:grpSpPr>
          <p:sp>
            <p:nvSpPr>
              <p:cNvPr id="71" name="타원 70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72" name="그림 71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  <p:grpSp>
        <p:nvGrpSpPr>
          <p:cNvPr id="73" name="그룹 72"/>
          <p:cNvGrpSpPr/>
          <p:nvPr/>
        </p:nvGrpSpPr>
        <p:grpSpPr>
          <a:xfrm>
            <a:off x="4773168" y="2214611"/>
            <a:ext cx="3938017" cy="369332"/>
            <a:chOff x="633019" y="4622626"/>
            <a:chExt cx="3938017" cy="369332"/>
          </a:xfrm>
        </p:grpSpPr>
        <p:sp>
          <p:nvSpPr>
            <p:cNvPr id="74" name="TextBox 73"/>
            <p:cNvSpPr txBox="1"/>
            <p:nvPr/>
          </p:nvSpPr>
          <p:spPr>
            <a:xfrm>
              <a:off x="691694" y="4622626"/>
              <a:ext cx="3879342" cy="369332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14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ea typeface="+mj-ea"/>
                </a:rPr>
                <a:t>Just enter the information.</a:t>
              </a:r>
              <a:endParaRPr lang="en-US" altLang="ko-KR" sz="14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endParaRPr>
            </a:p>
          </p:txBody>
        </p:sp>
        <p:grpSp>
          <p:nvGrpSpPr>
            <p:cNvPr id="75" name="그룹 74"/>
            <p:cNvGrpSpPr/>
            <p:nvPr/>
          </p:nvGrpSpPr>
          <p:grpSpPr>
            <a:xfrm>
              <a:off x="633019" y="4744353"/>
              <a:ext cx="108894" cy="109790"/>
              <a:chOff x="2951820" y="1772816"/>
              <a:chExt cx="216024" cy="217802"/>
            </a:xfrm>
          </p:grpSpPr>
          <p:sp>
            <p:nvSpPr>
              <p:cNvPr id="76" name="타원 75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77" name="그림 76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  <p:grpSp>
        <p:nvGrpSpPr>
          <p:cNvPr id="78" name="그룹 77"/>
          <p:cNvGrpSpPr/>
          <p:nvPr/>
        </p:nvGrpSpPr>
        <p:grpSpPr>
          <a:xfrm>
            <a:off x="4773168" y="2506711"/>
            <a:ext cx="3938017" cy="369332"/>
            <a:chOff x="633019" y="4622626"/>
            <a:chExt cx="3938017" cy="369332"/>
          </a:xfrm>
        </p:grpSpPr>
        <p:sp>
          <p:nvSpPr>
            <p:cNvPr id="79" name="TextBox 78"/>
            <p:cNvSpPr txBox="1"/>
            <p:nvPr/>
          </p:nvSpPr>
          <p:spPr>
            <a:xfrm>
              <a:off x="691694" y="4622626"/>
              <a:ext cx="3879342" cy="369332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en-US" altLang="ko-KR" sz="1400">
                  <a:ln w="11430"/>
                  <a:gradFill>
                    <a:gsLst>
                      <a:gs pos="0">
                        <a:srgbClr val="002060"/>
                      </a:gs>
                      <a:gs pos="100000">
                        <a:srgbClr val="002060"/>
                      </a:gs>
                    </a:gsLst>
                    <a:lin ang="5400000" scaled="0"/>
                  </a:gradFill>
                  <a:ea typeface="+mj-ea"/>
                </a:rPr>
                <a:t>Just enter the information.</a:t>
              </a:r>
              <a:endParaRPr lang="en-US" altLang="ko-KR" sz="1400">
                <a:ln w="11430"/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0"/>
                </a:gradFill>
                <a:ea typeface="+mj-ea"/>
              </a:endParaRPr>
            </a:p>
          </p:txBody>
        </p:sp>
        <p:grpSp>
          <p:nvGrpSpPr>
            <p:cNvPr id="80" name="그룹 79"/>
            <p:cNvGrpSpPr/>
            <p:nvPr/>
          </p:nvGrpSpPr>
          <p:grpSpPr>
            <a:xfrm>
              <a:off x="633019" y="4744353"/>
              <a:ext cx="108894" cy="109790"/>
              <a:chOff x="2951820" y="1772816"/>
              <a:chExt cx="216024" cy="217802"/>
            </a:xfrm>
          </p:grpSpPr>
          <p:sp>
            <p:nvSpPr>
              <p:cNvPr id="81" name="타원 80"/>
              <p:cNvSpPr/>
              <p:nvPr/>
            </p:nvSpPr>
            <p:spPr>
              <a:xfrm>
                <a:off x="2951820" y="1774594"/>
                <a:ext cx="216024" cy="216024"/>
              </a:xfrm>
              <a:prstGeom prst="ellipse">
                <a:avLst/>
              </a:prstGeom>
              <a:gradFill>
                <a:gsLst>
                  <a:gs pos="0">
                    <a:srgbClr val="3D3DC3"/>
                  </a:gs>
                  <a:gs pos="29000">
                    <a:srgbClr val="3639BC"/>
                  </a:gs>
                  <a:gs pos="100000">
                    <a:srgbClr val="3333CC">
                      <a:lumMod val="82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pic>
            <p:nvPicPr>
              <p:cNvPr id="82" name="그림 81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17" t="17765" r="27317" b="14187"/>
              <a:stretch/>
            </p:blipFill>
            <p:spPr>
              <a:xfrm>
                <a:off x="2987824" y="1772816"/>
                <a:ext cx="144016" cy="21602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5273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딩_맑은고딕">
      <a:majorFont>
        <a:latin typeface="Dinbla"/>
        <a:ea typeface="맑은 고딕"/>
        <a:cs typeface=""/>
      </a:majorFont>
      <a:minorFont>
        <a:latin typeface="Dinlig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159</Words>
  <Application>Microsoft Office PowerPoint</Application>
  <PresentationFormat>화면 슬라이드 쇼(4:3)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나눔바른고딕</vt:lpstr>
      <vt:lpstr>맑은 고딕</vt:lpstr>
      <vt:lpstr>Arial</vt:lpstr>
      <vt:lpstr>Dinbla</vt:lpstr>
      <vt:lpstr>Dinlig</vt:lpstr>
      <vt:lpstr>Dinmed</vt:lpstr>
      <vt:lpstr>Tahoma</vt:lpstr>
      <vt:lpstr>Office 테마</vt:lpstr>
      <vt:lpstr>A laboratory subject </vt:lpstr>
      <vt:lpstr>This is Your-Index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daekwang shin</dc:creator>
  <cp:lastModifiedBy>daekwang shin</cp:lastModifiedBy>
  <cp:revision>18</cp:revision>
  <dcterms:created xsi:type="dcterms:W3CDTF">2016-06-30T05:56:04Z</dcterms:created>
  <dcterms:modified xsi:type="dcterms:W3CDTF">2016-06-30T08:47:29Z</dcterms:modified>
</cp:coreProperties>
</file>